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62" r:id="rId3"/>
    <p:sldId id="257" r:id="rId4"/>
    <p:sldId id="313" r:id="rId5"/>
    <p:sldId id="315" r:id="rId6"/>
    <p:sldId id="316" r:id="rId7"/>
    <p:sldId id="317" r:id="rId8"/>
    <p:sldId id="318" r:id="rId9"/>
    <p:sldId id="258" r:id="rId10"/>
    <p:sldId id="259" r:id="rId11"/>
    <p:sldId id="320" r:id="rId12"/>
    <p:sldId id="260" r:id="rId13"/>
    <p:sldId id="261" r:id="rId14"/>
    <p:sldId id="263" r:id="rId15"/>
    <p:sldId id="265" r:id="rId16"/>
    <p:sldId id="266" r:id="rId17"/>
    <p:sldId id="273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2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3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47720-B973-40E0-9F53-4128157EBAB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FFDC07D-3DD8-4F55-AF00-1A8F0A79B0B7}">
      <dgm:prSet/>
      <dgm:spPr/>
      <dgm:t>
        <a:bodyPr/>
        <a:lstStyle/>
        <a:p>
          <a:r>
            <a:rPr lang="en-US" b="1"/>
            <a:t>Choose two forms of experimentation you can use for your theme. This must include:</a:t>
          </a:r>
          <a:endParaRPr lang="en-US"/>
        </a:p>
      </dgm:t>
    </dgm:pt>
    <dgm:pt modelId="{1D5FF78A-A89B-4618-AB3B-AB6045DB245B}" type="parTrans" cxnId="{575C88A6-5948-41B4-8957-DFD0A4BB3501}">
      <dgm:prSet/>
      <dgm:spPr/>
      <dgm:t>
        <a:bodyPr/>
        <a:lstStyle/>
        <a:p>
          <a:endParaRPr lang="en-US"/>
        </a:p>
      </dgm:t>
    </dgm:pt>
    <dgm:pt modelId="{5E412633-69BF-42D4-98CA-5CA26FEEE5E2}" type="sibTrans" cxnId="{575C88A6-5948-41B4-8957-DFD0A4BB3501}">
      <dgm:prSet/>
      <dgm:spPr/>
      <dgm:t>
        <a:bodyPr/>
        <a:lstStyle/>
        <a:p>
          <a:endParaRPr lang="en-US"/>
        </a:p>
      </dgm:t>
    </dgm:pt>
    <dgm:pt modelId="{3FD0A2F3-A529-42A5-9FF6-0E15035ADA0C}">
      <dgm:prSet/>
      <dgm:spPr/>
      <dgm:t>
        <a:bodyPr/>
        <a:lstStyle/>
        <a:p>
          <a:r>
            <a:rPr lang="en-US"/>
            <a:t>A image of the experimentation </a:t>
          </a:r>
        </a:p>
      </dgm:t>
    </dgm:pt>
    <dgm:pt modelId="{778E52B2-CCE2-4702-AD99-7877A79DF1AE}" type="parTrans" cxnId="{B36FA1A9-5AE1-4DC3-BE3C-543C77899B8A}">
      <dgm:prSet/>
      <dgm:spPr/>
      <dgm:t>
        <a:bodyPr/>
        <a:lstStyle/>
        <a:p>
          <a:endParaRPr lang="en-US"/>
        </a:p>
      </dgm:t>
    </dgm:pt>
    <dgm:pt modelId="{F86EBFD5-7668-4B18-B589-7C0AD20B1EE9}" type="sibTrans" cxnId="{B36FA1A9-5AE1-4DC3-BE3C-543C77899B8A}">
      <dgm:prSet/>
      <dgm:spPr/>
      <dgm:t>
        <a:bodyPr/>
        <a:lstStyle/>
        <a:p>
          <a:endParaRPr lang="en-US"/>
        </a:p>
      </dgm:t>
    </dgm:pt>
    <dgm:pt modelId="{5BD95D54-7755-4E52-8D43-4483EDF517E1}">
      <dgm:prSet/>
      <dgm:spPr/>
      <dgm:t>
        <a:bodyPr/>
        <a:lstStyle/>
        <a:p>
          <a:r>
            <a:rPr lang="en-US"/>
            <a:t>An analysis of the experimentation – </a:t>
          </a:r>
        </a:p>
      </dgm:t>
    </dgm:pt>
    <dgm:pt modelId="{0B68B8A3-39B4-4931-9068-5EFE9196849A}" type="parTrans" cxnId="{A4F26E89-8637-44EC-85A7-15A454E35979}">
      <dgm:prSet/>
      <dgm:spPr/>
      <dgm:t>
        <a:bodyPr/>
        <a:lstStyle/>
        <a:p>
          <a:endParaRPr lang="en-US"/>
        </a:p>
      </dgm:t>
    </dgm:pt>
    <dgm:pt modelId="{BAC61600-ABDA-4CF9-8F3F-33E886404FFA}" type="sibTrans" cxnId="{A4F26E89-8637-44EC-85A7-15A454E35979}">
      <dgm:prSet/>
      <dgm:spPr/>
      <dgm:t>
        <a:bodyPr/>
        <a:lstStyle/>
        <a:p>
          <a:endParaRPr lang="en-US"/>
        </a:p>
      </dgm:t>
    </dgm:pt>
    <dgm:pt modelId="{DC9AD350-3BB7-49C8-8FE9-D834AAC7E21A}">
      <dgm:prSet/>
      <dgm:spPr/>
      <dgm:t>
        <a:bodyPr/>
        <a:lstStyle/>
        <a:p>
          <a:r>
            <a:rPr lang="en-US"/>
            <a:t>How has the artist created this outcome? – what is the experimentation? </a:t>
          </a:r>
        </a:p>
      </dgm:t>
    </dgm:pt>
    <dgm:pt modelId="{027FC6D2-E7AB-4CBB-B425-10856EF51A41}" type="parTrans" cxnId="{427E8F57-E9E4-4344-919C-E809C424A0A1}">
      <dgm:prSet/>
      <dgm:spPr/>
      <dgm:t>
        <a:bodyPr/>
        <a:lstStyle/>
        <a:p>
          <a:endParaRPr lang="en-US"/>
        </a:p>
      </dgm:t>
    </dgm:pt>
    <dgm:pt modelId="{4BE9F7B2-D63F-4863-9043-5E54F4B94179}" type="sibTrans" cxnId="{427E8F57-E9E4-4344-919C-E809C424A0A1}">
      <dgm:prSet/>
      <dgm:spPr/>
      <dgm:t>
        <a:bodyPr/>
        <a:lstStyle/>
        <a:p>
          <a:endParaRPr lang="en-US"/>
        </a:p>
      </dgm:t>
    </dgm:pt>
    <dgm:pt modelId="{B21671B1-B8A3-437F-8593-40B47E4EE3FC}">
      <dgm:prSet/>
      <dgm:spPr/>
      <dgm:t>
        <a:bodyPr/>
        <a:lstStyle/>
        <a:p>
          <a:r>
            <a:rPr lang="en-US"/>
            <a:t>Why did you choose it and how does it relate to your theme?</a:t>
          </a:r>
        </a:p>
      </dgm:t>
    </dgm:pt>
    <dgm:pt modelId="{E1DE3899-F482-4FAE-B7B6-AE7084669B3E}" type="parTrans" cxnId="{58DCD30E-2116-409C-B157-D294FA3DE8CB}">
      <dgm:prSet/>
      <dgm:spPr/>
      <dgm:t>
        <a:bodyPr/>
        <a:lstStyle/>
        <a:p>
          <a:endParaRPr lang="en-US"/>
        </a:p>
      </dgm:t>
    </dgm:pt>
    <dgm:pt modelId="{B659F6C5-1E41-49F2-9BBB-B9EC21A2A88A}" type="sibTrans" cxnId="{58DCD30E-2116-409C-B157-D294FA3DE8CB}">
      <dgm:prSet/>
      <dgm:spPr/>
      <dgm:t>
        <a:bodyPr/>
        <a:lstStyle/>
        <a:p>
          <a:endParaRPr lang="en-US"/>
        </a:p>
      </dgm:t>
    </dgm:pt>
    <dgm:pt modelId="{EDD99E7E-8561-4772-B470-53D234370CCA}">
      <dgm:prSet/>
      <dgm:spPr/>
      <dgm:t>
        <a:bodyPr/>
        <a:lstStyle/>
        <a:p>
          <a:r>
            <a:rPr lang="en-US"/>
            <a:t>What will you need?</a:t>
          </a:r>
        </a:p>
      </dgm:t>
    </dgm:pt>
    <dgm:pt modelId="{90FA2AE0-4C29-4E4E-A680-D66FF2575A1A}" type="parTrans" cxnId="{CBCF463D-1241-44FB-9420-6AC68DB4CF1E}">
      <dgm:prSet/>
      <dgm:spPr/>
      <dgm:t>
        <a:bodyPr/>
        <a:lstStyle/>
        <a:p>
          <a:endParaRPr lang="en-US"/>
        </a:p>
      </dgm:t>
    </dgm:pt>
    <dgm:pt modelId="{AB9634FD-AC1B-4122-8E8E-5A02DAB6869D}" type="sibTrans" cxnId="{CBCF463D-1241-44FB-9420-6AC68DB4CF1E}">
      <dgm:prSet/>
      <dgm:spPr/>
      <dgm:t>
        <a:bodyPr/>
        <a:lstStyle/>
        <a:p>
          <a:endParaRPr lang="en-US"/>
        </a:p>
      </dgm:t>
    </dgm:pt>
    <dgm:pt modelId="{19B50273-8874-4893-B17A-54224884A6A8}">
      <dgm:prSet/>
      <dgm:spPr/>
      <dgm:t>
        <a:bodyPr/>
        <a:lstStyle/>
        <a:p>
          <a:r>
            <a:rPr lang="en-US"/>
            <a:t>What phots will you need to take in order to do this? </a:t>
          </a:r>
        </a:p>
      </dgm:t>
    </dgm:pt>
    <dgm:pt modelId="{CC60E5D5-0869-4AAD-A74D-CEE2D903E09A}" type="parTrans" cxnId="{6CAC6432-D513-4D45-AD73-04A6D15C3E07}">
      <dgm:prSet/>
      <dgm:spPr/>
      <dgm:t>
        <a:bodyPr/>
        <a:lstStyle/>
        <a:p>
          <a:endParaRPr lang="en-US"/>
        </a:p>
      </dgm:t>
    </dgm:pt>
    <dgm:pt modelId="{F2C8408C-A429-43B3-9EF8-35D1D376DB1E}" type="sibTrans" cxnId="{6CAC6432-D513-4D45-AD73-04A6D15C3E07}">
      <dgm:prSet/>
      <dgm:spPr/>
      <dgm:t>
        <a:bodyPr/>
        <a:lstStyle/>
        <a:p>
          <a:endParaRPr lang="en-US"/>
        </a:p>
      </dgm:t>
    </dgm:pt>
    <dgm:pt modelId="{A88F1F3D-8560-0042-97CE-6E89E53E1FDA}" type="pres">
      <dgm:prSet presAssocID="{88047720-B973-40E0-9F53-4128157EBA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3571A4-4031-5D47-B3D2-713AE5C2986E}" type="pres">
      <dgm:prSet presAssocID="{7FFDC07D-3DD8-4F55-AF00-1A8F0A79B0B7}" presName="root1" presStyleCnt="0"/>
      <dgm:spPr/>
    </dgm:pt>
    <dgm:pt modelId="{773AFE85-5897-4946-8D30-AF72D520F985}" type="pres">
      <dgm:prSet presAssocID="{7FFDC07D-3DD8-4F55-AF00-1A8F0A79B0B7}" presName="LevelOneTextNode" presStyleLbl="node0" presStyleIdx="0" presStyleCnt="3">
        <dgm:presLayoutVars>
          <dgm:chPref val="3"/>
        </dgm:presLayoutVars>
      </dgm:prSet>
      <dgm:spPr/>
    </dgm:pt>
    <dgm:pt modelId="{26531A1A-E112-944D-8702-54D3D61DC325}" type="pres">
      <dgm:prSet presAssocID="{7FFDC07D-3DD8-4F55-AF00-1A8F0A79B0B7}" presName="level2hierChild" presStyleCnt="0"/>
      <dgm:spPr/>
    </dgm:pt>
    <dgm:pt modelId="{0EF294E2-7408-C241-9607-3411E7CD7C00}" type="pres">
      <dgm:prSet presAssocID="{3FD0A2F3-A529-42A5-9FF6-0E15035ADA0C}" presName="root1" presStyleCnt="0"/>
      <dgm:spPr/>
    </dgm:pt>
    <dgm:pt modelId="{260D2F0F-B87A-354C-A6A1-F3339177ED32}" type="pres">
      <dgm:prSet presAssocID="{3FD0A2F3-A529-42A5-9FF6-0E15035ADA0C}" presName="LevelOneTextNode" presStyleLbl="node0" presStyleIdx="1" presStyleCnt="3">
        <dgm:presLayoutVars>
          <dgm:chPref val="3"/>
        </dgm:presLayoutVars>
      </dgm:prSet>
      <dgm:spPr/>
    </dgm:pt>
    <dgm:pt modelId="{BC2AA2C7-DA9C-2147-88E6-AF2EAF6B0C4F}" type="pres">
      <dgm:prSet presAssocID="{3FD0A2F3-A529-42A5-9FF6-0E15035ADA0C}" presName="level2hierChild" presStyleCnt="0"/>
      <dgm:spPr/>
    </dgm:pt>
    <dgm:pt modelId="{81C02641-17D1-794A-B155-B09DD4D624CC}" type="pres">
      <dgm:prSet presAssocID="{5BD95D54-7755-4E52-8D43-4483EDF517E1}" presName="root1" presStyleCnt="0"/>
      <dgm:spPr/>
    </dgm:pt>
    <dgm:pt modelId="{7936A84C-2BA7-A949-9BB9-89E1B3678937}" type="pres">
      <dgm:prSet presAssocID="{5BD95D54-7755-4E52-8D43-4483EDF517E1}" presName="LevelOneTextNode" presStyleLbl="node0" presStyleIdx="2" presStyleCnt="3">
        <dgm:presLayoutVars>
          <dgm:chPref val="3"/>
        </dgm:presLayoutVars>
      </dgm:prSet>
      <dgm:spPr/>
    </dgm:pt>
    <dgm:pt modelId="{00516444-198D-E945-80D0-A338F8205C83}" type="pres">
      <dgm:prSet presAssocID="{5BD95D54-7755-4E52-8D43-4483EDF517E1}" presName="level2hierChild" presStyleCnt="0"/>
      <dgm:spPr/>
    </dgm:pt>
    <dgm:pt modelId="{FEAC63C1-58A2-A146-B049-A4CE12A644CE}" type="pres">
      <dgm:prSet presAssocID="{027FC6D2-E7AB-4CBB-B425-10856EF51A41}" presName="conn2-1" presStyleLbl="parChTrans1D2" presStyleIdx="0" presStyleCnt="4"/>
      <dgm:spPr/>
    </dgm:pt>
    <dgm:pt modelId="{2388AB31-97AD-CE45-B5DE-2B536E919FBF}" type="pres">
      <dgm:prSet presAssocID="{027FC6D2-E7AB-4CBB-B425-10856EF51A41}" presName="connTx" presStyleLbl="parChTrans1D2" presStyleIdx="0" presStyleCnt="4"/>
      <dgm:spPr/>
    </dgm:pt>
    <dgm:pt modelId="{D34A193E-32E7-0F42-A2C5-CB3249AC7816}" type="pres">
      <dgm:prSet presAssocID="{DC9AD350-3BB7-49C8-8FE9-D834AAC7E21A}" presName="root2" presStyleCnt="0"/>
      <dgm:spPr/>
    </dgm:pt>
    <dgm:pt modelId="{F345DD68-A8B5-1447-846B-BD3675C38A97}" type="pres">
      <dgm:prSet presAssocID="{DC9AD350-3BB7-49C8-8FE9-D834AAC7E21A}" presName="LevelTwoTextNode" presStyleLbl="node2" presStyleIdx="0" presStyleCnt="4">
        <dgm:presLayoutVars>
          <dgm:chPref val="3"/>
        </dgm:presLayoutVars>
      </dgm:prSet>
      <dgm:spPr/>
    </dgm:pt>
    <dgm:pt modelId="{367F03FD-68CC-7F4C-8CDB-8097B2F53B5D}" type="pres">
      <dgm:prSet presAssocID="{DC9AD350-3BB7-49C8-8FE9-D834AAC7E21A}" presName="level3hierChild" presStyleCnt="0"/>
      <dgm:spPr/>
    </dgm:pt>
    <dgm:pt modelId="{AF9D9736-5A6A-EA40-A393-07B878D6DBB8}" type="pres">
      <dgm:prSet presAssocID="{E1DE3899-F482-4FAE-B7B6-AE7084669B3E}" presName="conn2-1" presStyleLbl="parChTrans1D2" presStyleIdx="1" presStyleCnt="4"/>
      <dgm:spPr/>
    </dgm:pt>
    <dgm:pt modelId="{C533CA1A-1D94-8E45-BA59-A5FEE07B1031}" type="pres">
      <dgm:prSet presAssocID="{E1DE3899-F482-4FAE-B7B6-AE7084669B3E}" presName="connTx" presStyleLbl="parChTrans1D2" presStyleIdx="1" presStyleCnt="4"/>
      <dgm:spPr/>
    </dgm:pt>
    <dgm:pt modelId="{14BC182E-9168-D34A-97B8-5CE978CF4F76}" type="pres">
      <dgm:prSet presAssocID="{B21671B1-B8A3-437F-8593-40B47E4EE3FC}" presName="root2" presStyleCnt="0"/>
      <dgm:spPr/>
    </dgm:pt>
    <dgm:pt modelId="{A7FF95E2-C64D-4D42-998C-A2C0E4BBB036}" type="pres">
      <dgm:prSet presAssocID="{B21671B1-B8A3-437F-8593-40B47E4EE3FC}" presName="LevelTwoTextNode" presStyleLbl="node2" presStyleIdx="1" presStyleCnt="4">
        <dgm:presLayoutVars>
          <dgm:chPref val="3"/>
        </dgm:presLayoutVars>
      </dgm:prSet>
      <dgm:spPr/>
    </dgm:pt>
    <dgm:pt modelId="{679DBD11-A03B-0148-94BD-6AB2414F0165}" type="pres">
      <dgm:prSet presAssocID="{B21671B1-B8A3-437F-8593-40B47E4EE3FC}" presName="level3hierChild" presStyleCnt="0"/>
      <dgm:spPr/>
    </dgm:pt>
    <dgm:pt modelId="{C8580574-0AE9-8F4A-B336-4B6782B47E3A}" type="pres">
      <dgm:prSet presAssocID="{90FA2AE0-4C29-4E4E-A680-D66FF2575A1A}" presName="conn2-1" presStyleLbl="parChTrans1D2" presStyleIdx="2" presStyleCnt="4"/>
      <dgm:spPr/>
    </dgm:pt>
    <dgm:pt modelId="{62E40C56-A39B-BD41-AD2E-045ED1D1DB68}" type="pres">
      <dgm:prSet presAssocID="{90FA2AE0-4C29-4E4E-A680-D66FF2575A1A}" presName="connTx" presStyleLbl="parChTrans1D2" presStyleIdx="2" presStyleCnt="4"/>
      <dgm:spPr/>
    </dgm:pt>
    <dgm:pt modelId="{AB0775DE-6B62-8641-AAA0-06545E8D98D9}" type="pres">
      <dgm:prSet presAssocID="{EDD99E7E-8561-4772-B470-53D234370CCA}" presName="root2" presStyleCnt="0"/>
      <dgm:spPr/>
    </dgm:pt>
    <dgm:pt modelId="{9610E7CA-E044-7E49-ACF4-F089E08A5269}" type="pres">
      <dgm:prSet presAssocID="{EDD99E7E-8561-4772-B470-53D234370CCA}" presName="LevelTwoTextNode" presStyleLbl="node2" presStyleIdx="2" presStyleCnt="4">
        <dgm:presLayoutVars>
          <dgm:chPref val="3"/>
        </dgm:presLayoutVars>
      </dgm:prSet>
      <dgm:spPr/>
    </dgm:pt>
    <dgm:pt modelId="{58A94BD0-8103-A242-830F-50CBB87F4FB2}" type="pres">
      <dgm:prSet presAssocID="{EDD99E7E-8561-4772-B470-53D234370CCA}" presName="level3hierChild" presStyleCnt="0"/>
      <dgm:spPr/>
    </dgm:pt>
    <dgm:pt modelId="{856D2ED7-53E4-9B4C-AE08-565E1D3A59EC}" type="pres">
      <dgm:prSet presAssocID="{CC60E5D5-0869-4AAD-A74D-CEE2D903E09A}" presName="conn2-1" presStyleLbl="parChTrans1D2" presStyleIdx="3" presStyleCnt="4"/>
      <dgm:spPr/>
    </dgm:pt>
    <dgm:pt modelId="{9B82DB39-DCFB-E041-BAD1-685C43C0E1C8}" type="pres">
      <dgm:prSet presAssocID="{CC60E5D5-0869-4AAD-A74D-CEE2D903E09A}" presName="connTx" presStyleLbl="parChTrans1D2" presStyleIdx="3" presStyleCnt="4"/>
      <dgm:spPr/>
    </dgm:pt>
    <dgm:pt modelId="{DC443F61-240D-DC44-AE41-32527468A35B}" type="pres">
      <dgm:prSet presAssocID="{19B50273-8874-4893-B17A-54224884A6A8}" presName="root2" presStyleCnt="0"/>
      <dgm:spPr/>
    </dgm:pt>
    <dgm:pt modelId="{81F581D0-864B-A74E-B9C5-E1B42CA1AC7A}" type="pres">
      <dgm:prSet presAssocID="{19B50273-8874-4893-B17A-54224884A6A8}" presName="LevelTwoTextNode" presStyleLbl="node2" presStyleIdx="3" presStyleCnt="4">
        <dgm:presLayoutVars>
          <dgm:chPref val="3"/>
        </dgm:presLayoutVars>
      </dgm:prSet>
      <dgm:spPr/>
    </dgm:pt>
    <dgm:pt modelId="{11D1DF13-7AF1-5F4F-8F33-B6E9EB01AD2A}" type="pres">
      <dgm:prSet presAssocID="{19B50273-8874-4893-B17A-54224884A6A8}" presName="level3hierChild" presStyleCnt="0"/>
      <dgm:spPr/>
    </dgm:pt>
  </dgm:ptLst>
  <dgm:cxnLst>
    <dgm:cxn modelId="{BC26BF05-DC5C-BA47-AF60-CB45320DA245}" type="presOf" srcId="{19B50273-8874-4893-B17A-54224884A6A8}" destId="{81F581D0-864B-A74E-B9C5-E1B42CA1AC7A}" srcOrd="0" destOrd="0" presId="urn:microsoft.com/office/officeart/2005/8/layout/hierarchy2"/>
    <dgm:cxn modelId="{B93D420D-52F9-BC43-9E2D-8911CD822CC4}" type="presOf" srcId="{027FC6D2-E7AB-4CBB-B425-10856EF51A41}" destId="{FEAC63C1-58A2-A146-B049-A4CE12A644CE}" srcOrd="0" destOrd="0" presId="urn:microsoft.com/office/officeart/2005/8/layout/hierarchy2"/>
    <dgm:cxn modelId="{58DCD30E-2116-409C-B157-D294FA3DE8CB}" srcId="{5BD95D54-7755-4E52-8D43-4483EDF517E1}" destId="{B21671B1-B8A3-437F-8593-40B47E4EE3FC}" srcOrd="1" destOrd="0" parTransId="{E1DE3899-F482-4FAE-B7B6-AE7084669B3E}" sibTransId="{B659F6C5-1E41-49F2-9BBB-B9EC21A2A88A}"/>
    <dgm:cxn modelId="{D1A81E18-2E72-B143-8F49-B3B12514F441}" type="presOf" srcId="{EDD99E7E-8561-4772-B470-53D234370CCA}" destId="{9610E7CA-E044-7E49-ACF4-F089E08A5269}" srcOrd="0" destOrd="0" presId="urn:microsoft.com/office/officeart/2005/8/layout/hierarchy2"/>
    <dgm:cxn modelId="{6CAC6432-D513-4D45-AD73-04A6D15C3E07}" srcId="{5BD95D54-7755-4E52-8D43-4483EDF517E1}" destId="{19B50273-8874-4893-B17A-54224884A6A8}" srcOrd="3" destOrd="0" parTransId="{CC60E5D5-0869-4AAD-A74D-CEE2D903E09A}" sibTransId="{F2C8408C-A429-43B3-9EF8-35D1D376DB1E}"/>
    <dgm:cxn modelId="{8B4C7335-4FDC-144D-8D05-DB9A8037C3E7}" type="presOf" srcId="{3FD0A2F3-A529-42A5-9FF6-0E15035ADA0C}" destId="{260D2F0F-B87A-354C-A6A1-F3339177ED32}" srcOrd="0" destOrd="0" presId="urn:microsoft.com/office/officeart/2005/8/layout/hierarchy2"/>
    <dgm:cxn modelId="{9CE6CC39-D791-274E-AFC8-DF1822881988}" type="presOf" srcId="{E1DE3899-F482-4FAE-B7B6-AE7084669B3E}" destId="{AF9D9736-5A6A-EA40-A393-07B878D6DBB8}" srcOrd="0" destOrd="0" presId="urn:microsoft.com/office/officeart/2005/8/layout/hierarchy2"/>
    <dgm:cxn modelId="{CBCF463D-1241-44FB-9420-6AC68DB4CF1E}" srcId="{5BD95D54-7755-4E52-8D43-4483EDF517E1}" destId="{EDD99E7E-8561-4772-B470-53D234370CCA}" srcOrd="2" destOrd="0" parTransId="{90FA2AE0-4C29-4E4E-A680-D66FF2575A1A}" sibTransId="{AB9634FD-AC1B-4122-8E8E-5A02DAB6869D}"/>
    <dgm:cxn modelId="{427E8F57-E9E4-4344-919C-E809C424A0A1}" srcId="{5BD95D54-7755-4E52-8D43-4483EDF517E1}" destId="{DC9AD350-3BB7-49C8-8FE9-D834AAC7E21A}" srcOrd="0" destOrd="0" parTransId="{027FC6D2-E7AB-4CBB-B425-10856EF51A41}" sibTransId="{4BE9F7B2-D63F-4863-9043-5E54F4B94179}"/>
    <dgm:cxn modelId="{9C9C745B-0098-7948-83CF-40DF441A12E4}" type="presOf" srcId="{027FC6D2-E7AB-4CBB-B425-10856EF51A41}" destId="{2388AB31-97AD-CE45-B5DE-2B536E919FBF}" srcOrd="1" destOrd="0" presId="urn:microsoft.com/office/officeart/2005/8/layout/hierarchy2"/>
    <dgm:cxn modelId="{11147F5D-E0B7-404E-BE3F-63A20E0422EA}" type="presOf" srcId="{90FA2AE0-4C29-4E4E-A680-D66FF2575A1A}" destId="{C8580574-0AE9-8F4A-B336-4B6782B47E3A}" srcOrd="0" destOrd="0" presId="urn:microsoft.com/office/officeart/2005/8/layout/hierarchy2"/>
    <dgm:cxn modelId="{4018007A-C1D6-8041-8295-7155583F4816}" type="presOf" srcId="{5BD95D54-7755-4E52-8D43-4483EDF517E1}" destId="{7936A84C-2BA7-A949-9BB9-89E1B3678937}" srcOrd="0" destOrd="0" presId="urn:microsoft.com/office/officeart/2005/8/layout/hierarchy2"/>
    <dgm:cxn modelId="{7C0E807B-2EE0-444D-93B4-88ACF9FC75BF}" type="presOf" srcId="{E1DE3899-F482-4FAE-B7B6-AE7084669B3E}" destId="{C533CA1A-1D94-8E45-BA59-A5FEE07B1031}" srcOrd="1" destOrd="0" presId="urn:microsoft.com/office/officeart/2005/8/layout/hierarchy2"/>
    <dgm:cxn modelId="{F706407F-BBAC-5340-A7C5-3281AD8CABFB}" type="presOf" srcId="{7FFDC07D-3DD8-4F55-AF00-1A8F0A79B0B7}" destId="{773AFE85-5897-4946-8D30-AF72D520F985}" srcOrd="0" destOrd="0" presId="urn:microsoft.com/office/officeart/2005/8/layout/hierarchy2"/>
    <dgm:cxn modelId="{A4F26E89-8637-44EC-85A7-15A454E35979}" srcId="{88047720-B973-40E0-9F53-4128157EBAB9}" destId="{5BD95D54-7755-4E52-8D43-4483EDF517E1}" srcOrd="2" destOrd="0" parTransId="{0B68B8A3-39B4-4931-9068-5EFE9196849A}" sibTransId="{BAC61600-ABDA-4CF9-8F3F-33E886404FFA}"/>
    <dgm:cxn modelId="{00FEAB8C-C484-1149-8C4F-508E2231F247}" type="presOf" srcId="{88047720-B973-40E0-9F53-4128157EBAB9}" destId="{A88F1F3D-8560-0042-97CE-6E89E53E1FDA}" srcOrd="0" destOrd="0" presId="urn:microsoft.com/office/officeart/2005/8/layout/hierarchy2"/>
    <dgm:cxn modelId="{2F921093-9979-6940-A51E-B495DD9AD154}" type="presOf" srcId="{B21671B1-B8A3-437F-8593-40B47E4EE3FC}" destId="{A7FF95E2-C64D-4D42-998C-A2C0E4BBB036}" srcOrd="0" destOrd="0" presId="urn:microsoft.com/office/officeart/2005/8/layout/hierarchy2"/>
    <dgm:cxn modelId="{2C173BA6-25B0-5541-88CC-90361A667F6B}" type="presOf" srcId="{CC60E5D5-0869-4AAD-A74D-CEE2D903E09A}" destId="{9B82DB39-DCFB-E041-BAD1-685C43C0E1C8}" srcOrd="1" destOrd="0" presId="urn:microsoft.com/office/officeart/2005/8/layout/hierarchy2"/>
    <dgm:cxn modelId="{575C88A6-5948-41B4-8957-DFD0A4BB3501}" srcId="{88047720-B973-40E0-9F53-4128157EBAB9}" destId="{7FFDC07D-3DD8-4F55-AF00-1A8F0A79B0B7}" srcOrd="0" destOrd="0" parTransId="{1D5FF78A-A89B-4618-AB3B-AB6045DB245B}" sibTransId="{5E412633-69BF-42D4-98CA-5CA26FEEE5E2}"/>
    <dgm:cxn modelId="{B36FA1A9-5AE1-4DC3-BE3C-543C77899B8A}" srcId="{88047720-B973-40E0-9F53-4128157EBAB9}" destId="{3FD0A2F3-A529-42A5-9FF6-0E15035ADA0C}" srcOrd="1" destOrd="0" parTransId="{778E52B2-CCE2-4702-AD99-7877A79DF1AE}" sibTransId="{F86EBFD5-7668-4B18-B589-7C0AD20B1EE9}"/>
    <dgm:cxn modelId="{582FE5A9-1C4C-3846-9BB7-513ADE532BBB}" type="presOf" srcId="{DC9AD350-3BB7-49C8-8FE9-D834AAC7E21A}" destId="{F345DD68-A8B5-1447-846B-BD3675C38A97}" srcOrd="0" destOrd="0" presId="urn:microsoft.com/office/officeart/2005/8/layout/hierarchy2"/>
    <dgm:cxn modelId="{6D9432C4-7A48-A540-8F81-EF2FA7F55449}" type="presOf" srcId="{90FA2AE0-4C29-4E4E-A680-D66FF2575A1A}" destId="{62E40C56-A39B-BD41-AD2E-045ED1D1DB68}" srcOrd="1" destOrd="0" presId="urn:microsoft.com/office/officeart/2005/8/layout/hierarchy2"/>
    <dgm:cxn modelId="{C62BF4CA-ECDA-C14B-8AD6-4A1B1249F5EC}" type="presOf" srcId="{CC60E5D5-0869-4AAD-A74D-CEE2D903E09A}" destId="{856D2ED7-53E4-9B4C-AE08-565E1D3A59EC}" srcOrd="0" destOrd="0" presId="urn:microsoft.com/office/officeart/2005/8/layout/hierarchy2"/>
    <dgm:cxn modelId="{B26CC74A-7832-7748-AAFA-9D377246A053}" type="presParOf" srcId="{A88F1F3D-8560-0042-97CE-6E89E53E1FDA}" destId="{4E3571A4-4031-5D47-B3D2-713AE5C2986E}" srcOrd="0" destOrd="0" presId="urn:microsoft.com/office/officeart/2005/8/layout/hierarchy2"/>
    <dgm:cxn modelId="{29760A08-7D59-934D-8990-C71732F6E959}" type="presParOf" srcId="{4E3571A4-4031-5D47-B3D2-713AE5C2986E}" destId="{773AFE85-5897-4946-8D30-AF72D520F985}" srcOrd="0" destOrd="0" presId="urn:microsoft.com/office/officeart/2005/8/layout/hierarchy2"/>
    <dgm:cxn modelId="{50F6152C-D9E6-2F41-B8EA-5B1BE2854BAF}" type="presParOf" srcId="{4E3571A4-4031-5D47-B3D2-713AE5C2986E}" destId="{26531A1A-E112-944D-8702-54D3D61DC325}" srcOrd="1" destOrd="0" presId="urn:microsoft.com/office/officeart/2005/8/layout/hierarchy2"/>
    <dgm:cxn modelId="{E6762707-E1EC-0A48-A3FD-29B8AECC3A07}" type="presParOf" srcId="{A88F1F3D-8560-0042-97CE-6E89E53E1FDA}" destId="{0EF294E2-7408-C241-9607-3411E7CD7C00}" srcOrd="1" destOrd="0" presId="urn:microsoft.com/office/officeart/2005/8/layout/hierarchy2"/>
    <dgm:cxn modelId="{2E7D47FA-C510-714E-96BB-2134803957FE}" type="presParOf" srcId="{0EF294E2-7408-C241-9607-3411E7CD7C00}" destId="{260D2F0F-B87A-354C-A6A1-F3339177ED32}" srcOrd="0" destOrd="0" presId="urn:microsoft.com/office/officeart/2005/8/layout/hierarchy2"/>
    <dgm:cxn modelId="{864C64F4-93EC-6F4E-9ECD-CB67099880BF}" type="presParOf" srcId="{0EF294E2-7408-C241-9607-3411E7CD7C00}" destId="{BC2AA2C7-DA9C-2147-88E6-AF2EAF6B0C4F}" srcOrd="1" destOrd="0" presId="urn:microsoft.com/office/officeart/2005/8/layout/hierarchy2"/>
    <dgm:cxn modelId="{585033C7-2359-0241-A9C3-95C378827AF8}" type="presParOf" srcId="{A88F1F3D-8560-0042-97CE-6E89E53E1FDA}" destId="{81C02641-17D1-794A-B155-B09DD4D624CC}" srcOrd="2" destOrd="0" presId="urn:microsoft.com/office/officeart/2005/8/layout/hierarchy2"/>
    <dgm:cxn modelId="{AA669DE6-E560-4744-AF11-30733A2757B3}" type="presParOf" srcId="{81C02641-17D1-794A-B155-B09DD4D624CC}" destId="{7936A84C-2BA7-A949-9BB9-89E1B3678937}" srcOrd="0" destOrd="0" presId="urn:microsoft.com/office/officeart/2005/8/layout/hierarchy2"/>
    <dgm:cxn modelId="{996AA0AA-AC6B-2A46-9EAC-2D784CEC16DD}" type="presParOf" srcId="{81C02641-17D1-794A-B155-B09DD4D624CC}" destId="{00516444-198D-E945-80D0-A338F8205C83}" srcOrd="1" destOrd="0" presId="urn:microsoft.com/office/officeart/2005/8/layout/hierarchy2"/>
    <dgm:cxn modelId="{03F474F8-DB60-CB44-B785-7DDA11FE5C0D}" type="presParOf" srcId="{00516444-198D-E945-80D0-A338F8205C83}" destId="{FEAC63C1-58A2-A146-B049-A4CE12A644CE}" srcOrd="0" destOrd="0" presId="urn:microsoft.com/office/officeart/2005/8/layout/hierarchy2"/>
    <dgm:cxn modelId="{F1E85911-639F-9B40-827C-0061BB14BE21}" type="presParOf" srcId="{FEAC63C1-58A2-A146-B049-A4CE12A644CE}" destId="{2388AB31-97AD-CE45-B5DE-2B536E919FBF}" srcOrd="0" destOrd="0" presId="urn:microsoft.com/office/officeart/2005/8/layout/hierarchy2"/>
    <dgm:cxn modelId="{64A2EE9C-B3D1-5040-A682-870BBDD75FE9}" type="presParOf" srcId="{00516444-198D-E945-80D0-A338F8205C83}" destId="{D34A193E-32E7-0F42-A2C5-CB3249AC7816}" srcOrd="1" destOrd="0" presId="urn:microsoft.com/office/officeart/2005/8/layout/hierarchy2"/>
    <dgm:cxn modelId="{785B1944-1150-0C49-8319-73EF5EF9DED4}" type="presParOf" srcId="{D34A193E-32E7-0F42-A2C5-CB3249AC7816}" destId="{F345DD68-A8B5-1447-846B-BD3675C38A97}" srcOrd="0" destOrd="0" presId="urn:microsoft.com/office/officeart/2005/8/layout/hierarchy2"/>
    <dgm:cxn modelId="{D0E5D988-D53D-6840-9298-574CD3D58A87}" type="presParOf" srcId="{D34A193E-32E7-0F42-A2C5-CB3249AC7816}" destId="{367F03FD-68CC-7F4C-8CDB-8097B2F53B5D}" srcOrd="1" destOrd="0" presId="urn:microsoft.com/office/officeart/2005/8/layout/hierarchy2"/>
    <dgm:cxn modelId="{5EE9C4F2-3791-1C46-86E2-7610217D04B0}" type="presParOf" srcId="{00516444-198D-E945-80D0-A338F8205C83}" destId="{AF9D9736-5A6A-EA40-A393-07B878D6DBB8}" srcOrd="2" destOrd="0" presId="urn:microsoft.com/office/officeart/2005/8/layout/hierarchy2"/>
    <dgm:cxn modelId="{BCA3EE44-B903-A048-9DC3-D19C34999985}" type="presParOf" srcId="{AF9D9736-5A6A-EA40-A393-07B878D6DBB8}" destId="{C533CA1A-1D94-8E45-BA59-A5FEE07B1031}" srcOrd="0" destOrd="0" presId="urn:microsoft.com/office/officeart/2005/8/layout/hierarchy2"/>
    <dgm:cxn modelId="{ACE80E6A-348D-C644-A477-56E680AC128D}" type="presParOf" srcId="{00516444-198D-E945-80D0-A338F8205C83}" destId="{14BC182E-9168-D34A-97B8-5CE978CF4F76}" srcOrd="3" destOrd="0" presId="urn:microsoft.com/office/officeart/2005/8/layout/hierarchy2"/>
    <dgm:cxn modelId="{F9693289-5207-3247-A0E5-07C97C3ABA87}" type="presParOf" srcId="{14BC182E-9168-D34A-97B8-5CE978CF4F76}" destId="{A7FF95E2-C64D-4D42-998C-A2C0E4BBB036}" srcOrd="0" destOrd="0" presId="urn:microsoft.com/office/officeart/2005/8/layout/hierarchy2"/>
    <dgm:cxn modelId="{DD14011F-2923-314A-8E22-E21092E75FCC}" type="presParOf" srcId="{14BC182E-9168-D34A-97B8-5CE978CF4F76}" destId="{679DBD11-A03B-0148-94BD-6AB2414F0165}" srcOrd="1" destOrd="0" presId="urn:microsoft.com/office/officeart/2005/8/layout/hierarchy2"/>
    <dgm:cxn modelId="{F306AAE6-8A48-D143-A5CE-BE9F5EFC8323}" type="presParOf" srcId="{00516444-198D-E945-80D0-A338F8205C83}" destId="{C8580574-0AE9-8F4A-B336-4B6782B47E3A}" srcOrd="4" destOrd="0" presId="urn:microsoft.com/office/officeart/2005/8/layout/hierarchy2"/>
    <dgm:cxn modelId="{C358FFB4-96F9-614F-9630-03F4BFCA62C9}" type="presParOf" srcId="{C8580574-0AE9-8F4A-B336-4B6782B47E3A}" destId="{62E40C56-A39B-BD41-AD2E-045ED1D1DB68}" srcOrd="0" destOrd="0" presId="urn:microsoft.com/office/officeart/2005/8/layout/hierarchy2"/>
    <dgm:cxn modelId="{CF27E737-1AEA-3A4D-9527-36AFC4879E9A}" type="presParOf" srcId="{00516444-198D-E945-80D0-A338F8205C83}" destId="{AB0775DE-6B62-8641-AAA0-06545E8D98D9}" srcOrd="5" destOrd="0" presId="urn:microsoft.com/office/officeart/2005/8/layout/hierarchy2"/>
    <dgm:cxn modelId="{BC2B1494-51F0-BC47-89AD-EB66399DB7ED}" type="presParOf" srcId="{AB0775DE-6B62-8641-AAA0-06545E8D98D9}" destId="{9610E7CA-E044-7E49-ACF4-F089E08A5269}" srcOrd="0" destOrd="0" presId="urn:microsoft.com/office/officeart/2005/8/layout/hierarchy2"/>
    <dgm:cxn modelId="{DB33BCC1-C307-3D4F-8760-E746DD43D331}" type="presParOf" srcId="{AB0775DE-6B62-8641-AAA0-06545E8D98D9}" destId="{58A94BD0-8103-A242-830F-50CBB87F4FB2}" srcOrd="1" destOrd="0" presId="urn:microsoft.com/office/officeart/2005/8/layout/hierarchy2"/>
    <dgm:cxn modelId="{74C83621-87F5-3744-A13D-B00B434ED407}" type="presParOf" srcId="{00516444-198D-E945-80D0-A338F8205C83}" destId="{856D2ED7-53E4-9B4C-AE08-565E1D3A59EC}" srcOrd="6" destOrd="0" presId="urn:microsoft.com/office/officeart/2005/8/layout/hierarchy2"/>
    <dgm:cxn modelId="{78DDC11F-633C-9A44-9EDF-BCEDA2259AD0}" type="presParOf" srcId="{856D2ED7-53E4-9B4C-AE08-565E1D3A59EC}" destId="{9B82DB39-DCFB-E041-BAD1-685C43C0E1C8}" srcOrd="0" destOrd="0" presId="urn:microsoft.com/office/officeart/2005/8/layout/hierarchy2"/>
    <dgm:cxn modelId="{15B3965D-C6F0-2F45-8DDD-424662E77B07}" type="presParOf" srcId="{00516444-198D-E945-80D0-A338F8205C83}" destId="{DC443F61-240D-DC44-AE41-32527468A35B}" srcOrd="7" destOrd="0" presId="urn:microsoft.com/office/officeart/2005/8/layout/hierarchy2"/>
    <dgm:cxn modelId="{23159206-DDF6-ED4B-A3C0-9A39EF779B19}" type="presParOf" srcId="{DC443F61-240D-DC44-AE41-32527468A35B}" destId="{81F581D0-864B-A74E-B9C5-E1B42CA1AC7A}" srcOrd="0" destOrd="0" presId="urn:microsoft.com/office/officeart/2005/8/layout/hierarchy2"/>
    <dgm:cxn modelId="{A80437EF-531C-A54D-85C6-6E29A5CF98A8}" type="presParOf" srcId="{DC443F61-240D-DC44-AE41-32527468A35B}" destId="{11D1DF13-7AF1-5F4F-8F33-B6E9EB01AD2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AFE85-5897-4946-8D30-AF72D520F985}">
      <dsp:nvSpPr>
        <dsp:cNvPr id="0" name=""/>
        <dsp:cNvSpPr/>
      </dsp:nvSpPr>
      <dsp:spPr>
        <a:xfrm>
          <a:off x="904030" y="417"/>
          <a:ext cx="2178886" cy="1089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Choose two forms of experimentation you can use for your theme. This must include:</a:t>
          </a:r>
          <a:endParaRPr lang="en-US" sz="1600" kern="1200"/>
        </a:p>
      </dsp:txBody>
      <dsp:txXfrm>
        <a:off x="935939" y="32326"/>
        <a:ext cx="2115068" cy="1025625"/>
      </dsp:txXfrm>
    </dsp:sp>
    <dsp:sp modelId="{260D2F0F-B87A-354C-A6A1-F3339177ED32}">
      <dsp:nvSpPr>
        <dsp:cNvPr id="0" name=""/>
        <dsp:cNvSpPr/>
      </dsp:nvSpPr>
      <dsp:spPr>
        <a:xfrm>
          <a:off x="904030" y="1253277"/>
          <a:ext cx="2178886" cy="1089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image of the experimentation </a:t>
          </a:r>
        </a:p>
      </dsp:txBody>
      <dsp:txXfrm>
        <a:off x="935939" y="1285186"/>
        <a:ext cx="2115068" cy="1025625"/>
      </dsp:txXfrm>
    </dsp:sp>
    <dsp:sp modelId="{7936A84C-2BA7-A949-9BB9-89E1B3678937}">
      <dsp:nvSpPr>
        <dsp:cNvPr id="0" name=""/>
        <dsp:cNvSpPr/>
      </dsp:nvSpPr>
      <dsp:spPr>
        <a:xfrm>
          <a:off x="904030" y="2506136"/>
          <a:ext cx="2178886" cy="1089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 analysis of the experimentation – </a:t>
          </a:r>
        </a:p>
      </dsp:txBody>
      <dsp:txXfrm>
        <a:off x="935939" y="2538045"/>
        <a:ext cx="2115068" cy="1025625"/>
      </dsp:txXfrm>
    </dsp:sp>
    <dsp:sp modelId="{FEAC63C1-58A2-A146-B049-A4CE12A644CE}">
      <dsp:nvSpPr>
        <dsp:cNvPr id="0" name=""/>
        <dsp:cNvSpPr/>
      </dsp:nvSpPr>
      <dsp:spPr>
        <a:xfrm rot="17692822">
          <a:off x="2482916" y="2093306"/>
          <a:ext cx="2071553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2071553" y="179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66904" y="2059424"/>
        <a:ext cx="103577" cy="103577"/>
      </dsp:txXfrm>
    </dsp:sp>
    <dsp:sp modelId="{F345DD68-A8B5-1447-846B-BD3675C38A97}">
      <dsp:nvSpPr>
        <dsp:cNvPr id="0" name=""/>
        <dsp:cNvSpPr/>
      </dsp:nvSpPr>
      <dsp:spPr>
        <a:xfrm>
          <a:off x="3954470" y="626847"/>
          <a:ext cx="2178886" cy="10894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has the artist created this outcome? – what is the experimentation? </a:t>
          </a:r>
        </a:p>
      </dsp:txBody>
      <dsp:txXfrm>
        <a:off x="3986379" y="658756"/>
        <a:ext cx="2115068" cy="1025625"/>
      </dsp:txXfrm>
    </dsp:sp>
    <dsp:sp modelId="{AF9D9736-5A6A-EA40-A393-07B878D6DBB8}">
      <dsp:nvSpPr>
        <dsp:cNvPr id="0" name=""/>
        <dsp:cNvSpPr/>
      </dsp:nvSpPr>
      <dsp:spPr>
        <a:xfrm rot="19457599">
          <a:off x="2982032" y="2719735"/>
          <a:ext cx="107332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073322" y="179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91860" y="2710810"/>
        <a:ext cx="53666" cy="53666"/>
      </dsp:txXfrm>
    </dsp:sp>
    <dsp:sp modelId="{A7FF95E2-C64D-4D42-998C-A2C0E4BBB036}">
      <dsp:nvSpPr>
        <dsp:cNvPr id="0" name=""/>
        <dsp:cNvSpPr/>
      </dsp:nvSpPr>
      <dsp:spPr>
        <a:xfrm>
          <a:off x="3954470" y="1879707"/>
          <a:ext cx="2178886" cy="10894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Why did you choose it and how does it relate to your theme?</a:t>
          </a:r>
        </a:p>
      </dsp:txBody>
      <dsp:txXfrm>
        <a:off x="3986379" y="1911616"/>
        <a:ext cx="2115068" cy="1025625"/>
      </dsp:txXfrm>
    </dsp:sp>
    <dsp:sp modelId="{C8580574-0AE9-8F4A-B336-4B6782B47E3A}">
      <dsp:nvSpPr>
        <dsp:cNvPr id="0" name=""/>
        <dsp:cNvSpPr/>
      </dsp:nvSpPr>
      <dsp:spPr>
        <a:xfrm rot="2142401">
          <a:off x="2982032" y="3346165"/>
          <a:ext cx="107332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073322" y="179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91860" y="3337240"/>
        <a:ext cx="53666" cy="53666"/>
      </dsp:txXfrm>
    </dsp:sp>
    <dsp:sp modelId="{9610E7CA-E044-7E49-ACF4-F089E08A5269}">
      <dsp:nvSpPr>
        <dsp:cNvPr id="0" name=""/>
        <dsp:cNvSpPr/>
      </dsp:nvSpPr>
      <dsp:spPr>
        <a:xfrm>
          <a:off x="3954470" y="3132566"/>
          <a:ext cx="2178886" cy="10894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will you need?</a:t>
          </a:r>
        </a:p>
      </dsp:txBody>
      <dsp:txXfrm>
        <a:off x="3986379" y="3164475"/>
        <a:ext cx="2115068" cy="1025625"/>
      </dsp:txXfrm>
    </dsp:sp>
    <dsp:sp modelId="{856D2ED7-53E4-9B4C-AE08-565E1D3A59EC}">
      <dsp:nvSpPr>
        <dsp:cNvPr id="0" name=""/>
        <dsp:cNvSpPr/>
      </dsp:nvSpPr>
      <dsp:spPr>
        <a:xfrm rot="3907178">
          <a:off x="2482916" y="3972595"/>
          <a:ext cx="2071553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2071553" y="179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66904" y="3938714"/>
        <a:ext cx="103577" cy="103577"/>
      </dsp:txXfrm>
    </dsp:sp>
    <dsp:sp modelId="{81F581D0-864B-A74E-B9C5-E1B42CA1AC7A}">
      <dsp:nvSpPr>
        <dsp:cNvPr id="0" name=""/>
        <dsp:cNvSpPr/>
      </dsp:nvSpPr>
      <dsp:spPr>
        <a:xfrm>
          <a:off x="3954470" y="4385426"/>
          <a:ext cx="2178886" cy="10894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phots will you need to take in order to do this? </a:t>
          </a:r>
        </a:p>
      </dsp:txBody>
      <dsp:txXfrm>
        <a:off x="3986379" y="4417335"/>
        <a:ext cx="2115068" cy="1025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D36D4-58DD-4F4A-8763-19AEF4EE5B30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01B19-BE42-0144-936B-D2F2A3BF4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2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into pairs and write down – person next to you –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01B19-BE42-0144-936B-D2F2A3BF4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7C12-DAD3-164B-BE43-A2B071931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C9668-135B-E64F-8E95-F3D5E7866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5B6A1-F4CA-4640-BD1F-9B49272A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6779B-E3D1-0E4F-9D0E-FF30A7E7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DA97E-35CF-1E42-84E1-7A949057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BA73-E9B1-174D-957E-E8E08CAF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9F081-20C7-4F4E-97CB-BB5530508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0A240-3D5F-0748-BD05-FE58690B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EA135-8ACA-8B49-8340-F988DAED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EC855-B5FB-2C4C-813A-6709BB9B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7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09E86-6112-334F-80D4-0C39E0D1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3C7A2-89FE-6345-A31F-5385D75B0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AF0BE-B782-984E-8D27-41172335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94DD5-75BC-5347-AFFE-BA34F70A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415BE-C3D5-DF4D-BAB6-4A1E56E5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81EE-E02A-F141-AA0E-4E2A871B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B448-A50B-C14C-BF0B-CA6D43AA3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72B76-0EC2-3441-B64F-EDBD237A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D859-9984-B140-8394-4DEF61E7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C07EE-D9B9-F64A-9540-65653F67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4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2F86-47CA-FB45-8EF7-033D6A9A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EE8DF-45D8-2B47-BA5F-33E9DA2A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B4366-3A51-A740-B13D-9B27D103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D7EE6-2A0D-3743-BC67-8E339390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D3332-4435-C442-B5FC-D744B7BA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1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D7D8-E30C-324C-920F-0150C57F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0C10-E32E-0243-9385-AA7378BA2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E3619-F2F0-F84D-9F4E-0F1981A23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8B4CC-FA3A-814F-BAE0-735A74FC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3D718-E184-C247-ADCB-7713D8975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4C006-DB06-8349-971F-22C23914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4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8A85-C54A-E243-B006-43990BBF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7DDB9-D9A6-E741-A7E3-D9D7FDE14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473DE-A16F-3540-A683-AC08C95A3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22BD4-9EB4-8C4F-B6CB-C92B85C32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1F3EE4-C2C4-624D-BAD6-3C4695666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FBC88C-88D3-8A4A-B732-DF5D609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81A50E-2C64-2F41-9D07-D52C3C0D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C914D-94A4-5E48-8207-83E57F9D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1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988CB-AE97-794F-8193-067BB699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AB9AF-258C-D742-B940-B9885A76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FD682-1B88-E04D-BCFB-DD40C76B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E7FDF-4B31-1844-A395-0BAF01E2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03BFE-F5A6-3F43-A9F2-CB0B99516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4C7F6-E30B-B14D-8ADF-0DE545DA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21C08-E988-424F-AD9C-7D8D9F55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1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E468-09C6-984C-BAFC-04CDDA5C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FE0B-E885-8B48-A40F-1200CB2E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52C00-EBEB-6340-A2DE-E0B38B8B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1D8EF-4508-4640-AFC5-688841BC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7669A-1A6C-2F48-A8F9-B0C38448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10C8E-E8FB-AA46-9BDA-AE1855B9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3B92-C36A-7446-A71E-B16188B3B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BDAEC-815F-B647-9D59-3DAB62D7B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29966-F086-8E45-908D-F63DD6659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F8670-3420-3540-AF2B-A8F0238F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04265-232D-E94A-B779-A7E7F24B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2027B-E223-594F-955B-49645B6B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E9E97-E3FF-3C4E-A0EC-1C5222F6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2FBDC-A456-AF4D-AFD1-9EA8E798E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4EA54-406D-A34A-AA88-A76710E84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BB16-5527-6D43-A9C7-AB1D1CA78DA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3B5E-7347-294D-9100-F4F47DB07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A3B0-E617-A441-B51A-67E82BDBF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E9B1-A3B5-F348-8B89-0E3EA358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2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6A5C-1048-2A4D-88E5-6D1C05985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86E51-4415-4C4B-95CC-4B0D8EB4F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E59AD-4E00-8746-A5F2-0D4704CB0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792FF-1029-2C41-82E6-311F03E9B2D5}"/>
              </a:ext>
            </a:extLst>
          </p:cNvPr>
          <p:cNvSpPr txBox="1"/>
          <p:nvPr/>
        </p:nvSpPr>
        <p:spPr>
          <a:xfrm rot="16788432">
            <a:off x="2827952" y="2595213"/>
            <a:ext cx="60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EXPERIMENTATION</a:t>
            </a:r>
          </a:p>
        </p:txBody>
      </p:sp>
    </p:spTree>
    <p:extLst>
      <p:ext uri="{BB962C8B-B14F-4D97-AF65-F5344CB8AC3E}">
        <p14:creationId xmlns:p14="http://schemas.microsoft.com/office/powerpoint/2010/main" val="385272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2912-B544-A043-B197-D773AB0C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your intention?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EAC31-AFC3-4D45-8C5C-47674C70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0298" cy="4351338"/>
          </a:xfrm>
        </p:spPr>
        <p:txBody>
          <a:bodyPr>
            <a:normAutofit/>
          </a:bodyPr>
          <a:lstStyle/>
          <a:p>
            <a:r>
              <a:rPr lang="en-US" sz="8000" dirty="0"/>
              <a:t>Message</a:t>
            </a:r>
          </a:p>
          <a:p>
            <a:r>
              <a:rPr lang="en-US" sz="8000" dirty="0"/>
              <a:t>Statement</a:t>
            </a:r>
          </a:p>
          <a:p>
            <a:r>
              <a:rPr lang="en-US" sz="8000" dirty="0"/>
              <a:t>Aesthetic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E8157-F8D0-334E-A58A-ADCBBC57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500" y="2069829"/>
            <a:ext cx="5038300" cy="28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Camera">
            <a:extLst>
              <a:ext uri="{FF2B5EF4-FFF2-40B4-BE49-F238E27FC236}">
                <a16:creationId xmlns:a16="http://schemas.microsoft.com/office/drawing/2014/main" id="{CE1316AD-42EE-492A-975E-D242EBF47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D4F3-979D-0D43-A464-83D2144E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876" y="1249105"/>
            <a:ext cx="6102507" cy="4359790"/>
          </a:xfrm>
        </p:spPr>
        <p:txBody>
          <a:bodyPr anchor="ctr">
            <a:normAutofit lnSpcReduction="10000"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Has any form of experimentation caught your eye? </a:t>
            </a:r>
          </a:p>
          <a:p>
            <a:r>
              <a:rPr lang="en-US" sz="4000" dirty="0">
                <a:solidFill>
                  <a:srgbClr val="000000"/>
                </a:solidFill>
              </a:rPr>
              <a:t>Has it got you thinking about a theme and  intentions? </a:t>
            </a:r>
          </a:p>
          <a:p>
            <a:r>
              <a:rPr lang="en-US" sz="4000" dirty="0">
                <a:solidFill>
                  <a:srgbClr val="000000"/>
                </a:solidFill>
              </a:rPr>
              <a:t>Or do you just like the look of it and want to try it out?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4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E703-4B7E-A041-84A1-445290D3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50" y="200689"/>
            <a:ext cx="550225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Individual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C543B-1A07-454F-A994-A16F94BE6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74" y="1690688"/>
            <a:ext cx="10515600" cy="503237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highlight>
                  <a:srgbClr val="00FFFF"/>
                </a:highlight>
              </a:rPr>
              <a:t>Choose a form of experimentation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spark and include: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highlight>
                  <a:srgbClr val="FFFF00"/>
                </a:highlight>
              </a:rPr>
              <a:t>Choose</a:t>
            </a:r>
            <a:r>
              <a:rPr lang="en-US" dirty="0"/>
              <a:t> at least one image of the experimentation you wish to use and </a:t>
            </a:r>
            <a:r>
              <a:rPr lang="en-US" b="1" dirty="0">
                <a:highlight>
                  <a:srgbClr val="FFFF00"/>
                </a:highlight>
              </a:rPr>
              <a:t>analyse</a:t>
            </a:r>
            <a:r>
              <a:rPr lang="en-US" dirty="0"/>
              <a:t> it </a:t>
            </a:r>
          </a:p>
          <a:p>
            <a:r>
              <a:rPr lang="en-US" b="1" dirty="0">
                <a:highlight>
                  <a:srgbClr val="FFFF00"/>
                </a:highlight>
              </a:rPr>
              <a:t>Why</a:t>
            </a:r>
            <a:r>
              <a:rPr lang="en-US" dirty="0"/>
              <a:t> you have chosen it and </a:t>
            </a:r>
            <a:r>
              <a:rPr lang="en-US" b="1" dirty="0">
                <a:highlight>
                  <a:srgbClr val="FFFF00"/>
                </a:highlight>
              </a:rPr>
              <a:t>why</a:t>
            </a:r>
            <a:r>
              <a:rPr lang="en-US" dirty="0"/>
              <a:t> it will be effective for you to use it.</a:t>
            </a:r>
          </a:p>
          <a:p>
            <a:r>
              <a:rPr lang="en-US" b="1" dirty="0">
                <a:highlight>
                  <a:srgbClr val="FFFF00"/>
                </a:highlight>
              </a:rPr>
              <a:t>How</a:t>
            </a:r>
            <a:r>
              <a:rPr lang="en-US" dirty="0"/>
              <a:t> will you do it – </a:t>
            </a:r>
            <a:r>
              <a:rPr lang="en-US" b="1" dirty="0">
                <a:highlight>
                  <a:srgbClr val="FFFF00"/>
                </a:highlight>
              </a:rPr>
              <a:t>write</a:t>
            </a:r>
            <a:r>
              <a:rPr lang="en-US" b="1" dirty="0"/>
              <a:t> </a:t>
            </a:r>
            <a:r>
              <a:rPr lang="en-US" dirty="0"/>
              <a:t>a paragraph explaining how you will use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B6F1D-1871-414F-BA1E-DEB2CEA9D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81" y="1099446"/>
            <a:ext cx="3771537" cy="242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572E7-1A8F-DC4F-A676-6E7AC2F64000}"/>
              </a:ext>
            </a:extLst>
          </p:cNvPr>
          <p:cNvSpPr txBox="1"/>
          <p:nvPr/>
        </p:nvSpPr>
        <p:spPr>
          <a:xfrm>
            <a:off x="6504039" y="294968"/>
            <a:ext cx="4452911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highlight>
                  <a:srgbClr val="00FFFF"/>
                </a:highlight>
              </a:rPr>
              <a:t>Apply learning to your own theme </a:t>
            </a:r>
          </a:p>
        </p:txBody>
      </p:sp>
    </p:spTree>
    <p:extLst>
      <p:ext uri="{BB962C8B-B14F-4D97-AF65-F5344CB8AC3E}">
        <p14:creationId xmlns:p14="http://schemas.microsoft.com/office/powerpoint/2010/main" val="388690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B361-C0B5-DC4A-853F-4A0E1E59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Plenary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DF9F-1742-8746-9240-560FAC31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What did you choose? 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DISCUSS this with your partner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646F4-F16F-3343-8E67-56694C95A2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30" y="965595"/>
            <a:ext cx="4779213" cy="4773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427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D528BD-1525-E741-9E0B-A5BF06D1B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295" y="1766293"/>
            <a:ext cx="3088185" cy="19411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0D6D9-978F-C348-8EDF-FE507E33823F}"/>
              </a:ext>
            </a:extLst>
          </p:cNvPr>
          <p:cNvSpPr txBox="1"/>
          <p:nvPr/>
        </p:nvSpPr>
        <p:spPr>
          <a:xfrm>
            <a:off x="238513" y="1306781"/>
            <a:ext cx="8638787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Review</a:t>
            </a:r>
            <a:r>
              <a:rPr lang="en-US" sz="3200" dirty="0"/>
              <a:t> and discuss a variety of experimental artists and assess the images 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Identify</a:t>
            </a:r>
            <a:r>
              <a:rPr lang="en-US" sz="3200" dirty="0"/>
              <a:t> at least three types of experimentation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Demonstrate</a:t>
            </a:r>
            <a:r>
              <a:rPr lang="en-US" sz="3200" dirty="0"/>
              <a:t> your understanding of using experimentation to communicate meaning or a message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AD318-E06F-5447-AFF9-CA33413E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331" y="5356830"/>
            <a:ext cx="4605144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C75AD-788F-184C-AA36-E862CD251ADA}"/>
              </a:ext>
            </a:extLst>
          </p:cNvPr>
          <p:cNvSpPr txBox="1"/>
          <p:nvPr/>
        </p:nvSpPr>
        <p:spPr>
          <a:xfrm>
            <a:off x="238513" y="200792"/>
            <a:ext cx="11115287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AIM: Learners explore different forms of experimentation and meaning  </a:t>
            </a:r>
          </a:p>
        </p:txBody>
      </p:sp>
    </p:spTree>
    <p:extLst>
      <p:ext uri="{BB962C8B-B14F-4D97-AF65-F5344CB8AC3E}">
        <p14:creationId xmlns:p14="http://schemas.microsoft.com/office/powerpoint/2010/main" val="176881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8CE75-8EF6-B94A-9671-3F86E9D6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080" y="0"/>
            <a:ext cx="921983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DFCCEA-3A6E-0944-A802-BFA198DAFB93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A26577-A9A8-D145-A5D0-8F2C03BB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1" y="0"/>
            <a:ext cx="1037211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CB25FA-C884-A64E-8028-2A7B6B6B2F70}"/>
              </a:ext>
            </a:extLst>
          </p:cNvPr>
          <p:cNvSpPr/>
          <p:nvPr/>
        </p:nvSpPr>
        <p:spPr>
          <a:xfrm>
            <a:off x="5957888" y="0"/>
            <a:ext cx="4992610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9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A21A0-773C-2448-B17A-4502FBD8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23" y="0"/>
            <a:ext cx="92961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333C0F-4521-A94B-AFA7-34DEB8403588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59E00-D33A-D24E-96BD-C9EA520C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04" y="0"/>
            <a:ext cx="901859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592469-5D4F-6E4D-84CB-8C1FBC6D409B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13CC3-7ED7-1B48-A4B6-4385077A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35" y="0"/>
            <a:ext cx="92561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241674-198C-E94B-B6F9-614C3C50B470}"/>
              </a:ext>
            </a:extLst>
          </p:cNvPr>
          <p:cNvSpPr/>
          <p:nvPr/>
        </p:nvSpPr>
        <p:spPr>
          <a:xfrm>
            <a:off x="6096000" y="-159082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D528BD-1525-E741-9E0B-A5BF06D1B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295" y="1766293"/>
            <a:ext cx="3088185" cy="19411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0D6D9-978F-C348-8EDF-FE507E33823F}"/>
              </a:ext>
            </a:extLst>
          </p:cNvPr>
          <p:cNvSpPr txBox="1"/>
          <p:nvPr/>
        </p:nvSpPr>
        <p:spPr>
          <a:xfrm>
            <a:off x="238513" y="1306781"/>
            <a:ext cx="8638787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Review</a:t>
            </a:r>
            <a:r>
              <a:rPr lang="en-US" sz="3200" dirty="0"/>
              <a:t> and discuss a variety of experimental artists and assess the images 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Identify</a:t>
            </a:r>
            <a:r>
              <a:rPr lang="en-US" sz="3200" dirty="0"/>
              <a:t> at least three types of experimentation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Demonstrate</a:t>
            </a:r>
            <a:r>
              <a:rPr lang="en-US" sz="3200" dirty="0"/>
              <a:t> your understanding of using experimentation to communicate meaning or a message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AD318-E06F-5447-AFF9-CA33413E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331" y="5356830"/>
            <a:ext cx="4605144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C75AD-788F-184C-AA36-E862CD251ADA}"/>
              </a:ext>
            </a:extLst>
          </p:cNvPr>
          <p:cNvSpPr txBox="1"/>
          <p:nvPr/>
        </p:nvSpPr>
        <p:spPr>
          <a:xfrm>
            <a:off x="238513" y="200792"/>
            <a:ext cx="11115287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AIM: Learners explore different forms of experimentation and meaning  </a:t>
            </a:r>
          </a:p>
        </p:txBody>
      </p:sp>
    </p:spTree>
    <p:extLst>
      <p:ext uri="{BB962C8B-B14F-4D97-AF65-F5344CB8AC3E}">
        <p14:creationId xmlns:p14="http://schemas.microsoft.com/office/powerpoint/2010/main" val="328028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49E4F-0E6F-E54B-AE53-0FC53E36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75" y="0"/>
            <a:ext cx="97106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57E2F0-5040-3749-9C4E-61C70225CE40}"/>
              </a:ext>
            </a:extLst>
          </p:cNvPr>
          <p:cNvSpPr/>
          <p:nvPr/>
        </p:nvSpPr>
        <p:spPr>
          <a:xfrm>
            <a:off x="5957888" y="0"/>
            <a:ext cx="5193332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04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EEDE7-EC7E-DE42-A688-767DF2F9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37" y="0"/>
            <a:ext cx="924432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F491EC-70F6-3F41-A4FD-7823DC9B56B4}"/>
              </a:ext>
            </a:extLst>
          </p:cNvPr>
          <p:cNvSpPr/>
          <p:nvPr/>
        </p:nvSpPr>
        <p:spPr>
          <a:xfrm>
            <a:off x="5575610" y="0"/>
            <a:ext cx="504952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10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06B7F-1C43-2A4A-AE4D-59AF9CBD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93" y="0"/>
            <a:ext cx="1012161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B82C31-5D5E-1C4C-8F6C-BF8576827464}"/>
              </a:ext>
            </a:extLst>
          </p:cNvPr>
          <p:cNvSpPr/>
          <p:nvPr/>
        </p:nvSpPr>
        <p:spPr>
          <a:xfrm>
            <a:off x="446050" y="-200718"/>
            <a:ext cx="10950496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C8C8D-FE78-E34E-9FD6-0DCCCE2B963D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9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5FD13-6DDE-B147-9DBC-44B1CB45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02" y="0"/>
            <a:ext cx="9277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8556D0-6D86-2E40-9AC0-64CEA494017F}"/>
              </a:ext>
            </a:extLst>
          </p:cNvPr>
          <p:cNvSpPr/>
          <p:nvPr/>
        </p:nvSpPr>
        <p:spPr>
          <a:xfrm>
            <a:off x="5957888" y="0"/>
            <a:ext cx="5327146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3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2D749-74F8-204C-923D-00C7DCA73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02" y="0"/>
            <a:ext cx="9277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9919BF-D0F4-F74E-9CD6-7B3A78C419EE}"/>
              </a:ext>
            </a:extLst>
          </p:cNvPr>
          <p:cNvSpPr/>
          <p:nvPr/>
        </p:nvSpPr>
        <p:spPr>
          <a:xfrm>
            <a:off x="5957888" y="0"/>
            <a:ext cx="5237936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4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A0C69-C11E-134E-BA77-5001E78B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15" y="0"/>
            <a:ext cx="904117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AB8B98-DA92-9147-8481-79CAAF58DEFB}"/>
              </a:ext>
            </a:extLst>
          </p:cNvPr>
          <p:cNvSpPr/>
          <p:nvPr/>
        </p:nvSpPr>
        <p:spPr>
          <a:xfrm>
            <a:off x="5957888" y="0"/>
            <a:ext cx="5104122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30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5BAF5-E3AC-DB48-ABC6-2D7F499A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44" y="0"/>
            <a:ext cx="886771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97BB92-E0ED-5E46-B631-370BB09259EE}"/>
              </a:ext>
            </a:extLst>
          </p:cNvPr>
          <p:cNvSpPr/>
          <p:nvPr/>
        </p:nvSpPr>
        <p:spPr>
          <a:xfrm>
            <a:off x="6381634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79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535BF-F798-8645-A991-28B84DDA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448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58FAD4-B7D3-D448-8DAE-DE23E35489A9}"/>
              </a:ext>
            </a:extLst>
          </p:cNvPr>
          <p:cNvSpPr/>
          <p:nvPr/>
        </p:nvSpPr>
        <p:spPr>
          <a:xfrm>
            <a:off x="5957888" y="0"/>
            <a:ext cx="5460961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1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80690-76DC-CA44-9F5C-FDDE1479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27" y="0"/>
            <a:ext cx="78817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10807C-98DE-4248-88B8-030513EB77A4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0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7FAF7-1C75-1646-B959-8E4A7754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85" y="0"/>
            <a:ext cx="89268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E56A41-5228-0044-990D-5DF101F8D0BF}"/>
              </a:ext>
            </a:extLst>
          </p:cNvPr>
          <p:cNvSpPr/>
          <p:nvPr/>
        </p:nvSpPr>
        <p:spPr>
          <a:xfrm>
            <a:off x="5957888" y="0"/>
            <a:ext cx="5126424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983-40C0-7E41-AE3B-603744DA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experimentation?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97CDE-43A2-F541-BA67-480B7568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2562"/>
            <a:ext cx="5557322" cy="2895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A7608-14D6-4546-B981-FD62787CCA75}"/>
              </a:ext>
            </a:extLst>
          </p:cNvPr>
          <p:cNvSpPr txBox="1"/>
          <p:nvPr/>
        </p:nvSpPr>
        <p:spPr>
          <a:xfrm>
            <a:off x="2619375" y="5496127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705DD-8C07-0D43-8697-48A91D02B414}"/>
              </a:ext>
            </a:extLst>
          </p:cNvPr>
          <p:cNvSpPr txBox="1"/>
          <p:nvPr/>
        </p:nvSpPr>
        <p:spPr>
          <a:xfrm>
            <a:off x="1085850" y="3057195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Composition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0ED07-8D40-2042-86B3-2A2EFD54DE3D}"/>
              </a:ext>
            </a:extLst>
          </p:cNvPr>
          <p:cNvSpPr txBox="1"/>
          <p:nvPr/>
        </p:nvSpPr>
        <p:spPr>
          <a:xfrm>
            <a:off x="1524000" y="3883333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Materials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82975-CB17-FD48-A150-E4F8B12E4366}"/>
              </a:ext>
            </a:extLst>
          </p:cNvPr>
          <p:cNvSpPr txBox="1"/>
          <p:nvPr/>
        </p:nvSpPr>
        <p:spPr>
          <a:xfrm>
            <a:off x="2228850" y="4746867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Scene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6FD30-FECB-6847-A15E-B9381BCC10F2}"/>
              </a:ext>
            </a:extLst>
          </p:cNvPr>
          <p:cNvSpPr txBox="1"/>
          <p:nvPr/>
        </p:nvSpPr>
        <p:spPr>
          <a:xfrm>
            <a:off x="876300" y="2212019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172640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3576B-ABA9-7741-A292-364FE292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23" y="0"/>
            <a:ext cx="102329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2B7712-C767-9644-A2BF-61FF2843ADFF}"/>
              </a:ext>
            </a:extLst>
          </p:cNvPr>
          <p:cNvSpPr/>
          <p:nvPr/>
        </p:nvSpPr>
        <p:spPr>
          <a:xfrm>
            <a:off x="5957888" y="0"/>
            <a:ext cx="505951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7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93CB9-35C3-284D-B593-1CD000F3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44" y="0"/>
            <a:ext cx="930651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629AD2-F22F-F64A-B728-674E2528910A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0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D97D3-634C-FC45-95FD-14FF0AA5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42" y="0"/>
            <a:ext cx="83687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CA9DF-1027-704F-9272-0C92DF606764}"/>
              </a:ext>
            </a:extLst>
          </p:cNvPr>
          <p:cNvSpPr/>
          <p:nvPr/>
        </p:nvSpPr>
        <p:spPr>
          <a:xfrm>
            <a:off x="5957888" y="-133812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5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36F52-3289-234E-BAFB-B16E3A39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04" y="0"/>
            <a:ext cx="96893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CACB8C-17DA-1541-A54F-7DC8B5160E43}"/>
              </a:ext>
            </a:extLst>
          </p:cNvPr>
          <p:cNvSpPr/>
          <p:nvPr/>
        </p:nvSpPr>
        <p:spPr>
          <a:xfrm>
            <a:off x="5957888" y="0"/>
            <a:ext cx="5260239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8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DB68A-7BF9-9E4F-954F-05160E2C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83" y="0"/>
            <a:ext cx="92726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A616B0-E27C-2A42-88F1-529FA36CCA0A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5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3C764-2131-1C4F-8B99-721E1619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98" y="0"/>
            <a:ext cx="889040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7836A-1F93-AB49-9A05-C627163A7788}"/>
              </a:ext>
            </a:extLst>
          </p:cNvPr>
          <p:cNvSpPr/>
          <p:nvPr/>
        </p:nvSpPr>
        <p:spPr>
          <a:xfrm>
            <a:off x="6012064" y="-292894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2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1BB09-0988-CD4B-BE3B-F539ADC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F1437-927A-2F48-B212-D564F43A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45" y="0"/>
            <a:ext cx="856151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B5870D-60CA-964B-8DDA-79CF40FEF4F3}"/>
              </a:ext>
            </a:extLst>
          </p:cNvPr>
          <p:cNvSpPr/>
          <p:nvPr/>
        </p:nvSpPr>
        <p:spPr>
          <a:xfrm>
            <a:off x="6096000" y="-292894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4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36193-0A9F-DE49-903A-0B88767C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0"/>
            <a:ext cx="7696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C1BB73-CCD1-6048-A730-E122CD33DCDA}"/>
              </a:ext>
            </a:extLst>
          </p:cNvPr>
          <p:cNvSpPr/>
          <p:nvPr/>
        </p:nvSpPr>
        <p:spPr>
          <a:xfrm>
            <a:off x="6604659" y="-292894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4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5E707-3DA3-2443-913F-293BD244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4D58E7-0224-DC4B-94E0-F8F8F68B4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00" y="0"/>
            <a:ext cx="85752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795B7E-0B8D-D040-915D-46F6A79B955D}"/>
              </a:ext>
            </a:extLst>
          </p:cNvPr>
          <p:cNvSpPr/>
          <p:nvPr/>
        </p:nvSpPr>
        <p:spPr>
          <a:xfrm>
            <a:off x="5957888" y="-11151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8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C65A0-3576-CC47-95B8-5433C77A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55" y="0"/>
            <a:ext cx="96318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6135CB-422B-D440-BC22-D314FA55CFCF}"/>
              </a:ext>
            </a:extLst>
          </p:cNvPr>
          <p:cNvSpPr/>
          <p:nvPr/>
        </p:nvSpPr>
        <p:spPr>
          <a:xfrm>
            <a:off x="5957888" y="0"/>
            <a:ext cx="495405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4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581D-225D-6547-ACDC-DC2D021E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4AA61F-3DA1-F24D-8DD0-FFC685C1D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643" y="-13215"/>
            <a:ext cx="7962584" cy="6911523"/>
          </a:xfrm>
        </p:spPr>
      </p:pic>
    </p:spTree>
    <p:extLst>
      <p:ext uri="{BB962C8B-B14F-4D97-AF65-F5344CB8AC3E}">
        <p14:creationId xmlns:p14="http://schemas.microsoft.com/office/powerpoint/2010/main" val="2994898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F840B-D575-D147-B1F1-41A6B2E6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39" y="0"/>
            <a:ext cx="93811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6A0348-D995-474D-9335-3A598739A15C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35F3E-A8C3-EA41-8F14-E9F0BD7D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15" y="0"/>
            <a:ext cx="939556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70717E-5FB4-984F-A1F1-27A4C5A62CDB}"/>
              </a:ext>
            </a:extLst>
          </p:cNvPr>
          <p:cNvSpPr/>
          <p:nvPr/>
        </p:nvSpPr>
        <p:spPr>
          <a:xfrm>
            <a:off x="5957888" y="0"/>
            <a:ext cx="5237936" cy="7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96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94DC3-125B-0743-B744-CB2F3EC4A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28" y="0"/>
            <a:ext cx="88993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461E04-2D91-934B-AC7C-15669629F38B}"/>
              </a:ext>
            </a:extLst>
          </p:cNvPr>
          <p:cNvSpPr/>
          <p:nvPr/>
        </p:nvSpPr>
        <p:spPr>
          <a:xfrm>
            <a:off x="5957888" y="0"/>
            <a:ext cx="5193332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F4BA1-926E-104E-BFED-1A6CFCDF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69" y="0"/>
            <a:ext cx="880666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7E7B3F-AF65-F74E-84D5-C3FCEE9A941E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40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16AB0-451D-F94E-8607-5EB04579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14" y="0"/>
            <a:ext cx="874037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64E6C-2F27-C04F-AB9E-509462E8CD6C}"/>
              </a:ext>
            </a:extLst>
          </p:cNvPr>
          <p:cNvSpPr/>
          <p:nvPr/>
        </p:nvSpPr>
        <p:spPr>
          <a:xfrm>
            <a:off x="6337029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24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0CFE0-DD2A-9C4A-A65A-CF00958E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79" y="0"/>
            <a:ext cx="86610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ED1043-307A-1F43-A7EE-38E3F99923E7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21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2AAD2-19C6-BF4D-93EE-38B4FE3C5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5" y="0"/>
            <a:ext cx="96837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73A44-544B-BB44-B3A0-34492CC1C28E}"/>
              </a:ext>
            </a:extLst>
          </p:cNvPr>
          <p:cNvSpPr/>
          <p:nvPr/>
        </p:nvSpPr>
        <p:spPr>
          <a:xfrm>
            <a:off x="5957888" y="-1"/>
            <a:ext cx="5237936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68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02C34-5A72-7D4E-BC11-049BFA69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755650"/>
            <a:ext cx="72009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10446-BB8C-2B49-B257-3CC411E9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94" y="0"/>
            <a:ext cx="881901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E6A4FC-B9D1-6747-A495-6EF04831F411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09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5F54C-E3F4-164F-A8FE-EA41E1AF7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93" y="0"/>
            <a:ext cx="873041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21222A-E1EF-BD4A-BFFF-D348625BECA6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1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14D9F-C67B-CC43-9878-67277212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7" y="0"/>
            <a:ext cx="10440022" cy="69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22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CD3C2-4FAA-B548-9632-60499CC6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17" y="0"/>
            <a:ext cx="86621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D4B41A-1B28-EB4A-A069-C787C7C4DF5E}"/>
              </a:ext>
            </a:extLst>
          </p:cNvPr>
          <p:cNvSpPr/>
          <p:nvPr/>
        </p:nvSpPr>
        <p:spPr>
          <a:xfrm>
            <a:off x="6381636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9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5398F-0808-6B40-BF67-84324040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75" y="0"/>
            <a:ext cx="93326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F54CBF-F166-8049-A7F4-5803DC86CC13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5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00192-BC16-EF41-8DBD-F64FB028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47" y="0"/>
            <a:ext cx="842210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70A618-2F7E-BE4E-89C2-1FBA62066E92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7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6B5D3-82EE-C746-B2DF-6C8A8064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86" y="0"/>
            <a:ext cx="87592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A01BAA-7B34-C244-8F0B-7ACF46166FB2}"/>
              </a:ext>
            </a:extLst>
          </p:cNvPr>
          <p:cNvSpPr/>
          <p:nvPr/>
        </p:nvSpPr>
        <p:spPr>
          <a:xfrm>
            <a:off x="6403937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44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363C6-08DB-7C4A-BE36-B31BD2EE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57" y="0"/>
            <a:ext cx="84422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00BF79-8922-2B40-AF70-8624E161A660}"/>
              </a:ext>
            </a:extLst>
          </p:cNvPr>
          <p:cNvSpPr/>
          <p:nvPr/>
        </p:nvSpPr>
        <p:spPr>
          <a:xfrm>
            <a:off x="6095999" y="-292894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10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F24F1-DC01-FE49-A931-EDE3A381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05" y="0"/>
            <a:ext cx="90105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B7350B-2AA1-FB42-B0EC-E7727983437F}"/>
              </a:ext>
            </a:extLst>
          </p:cNvPr>
          <p:cNvSpPr/>
          <p:nvPr/>
        </p:nvSpPr>
        <p:spPr>
          <a:xfrm>
            <a:off x="5957888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15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3E322-BF37-604D-B1D1-9C248412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72" y="0"/>
            <a:ext cx="889625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855963-65DA-CD49-9651-904A58ADFC75}"/>
              </a:ext>
            </a:extLst>
          </p:cNvPr>
          <p:cNvSpPr/>
          <p:nvPr/>
        </p:nvSpPr>
        <p:spPr>
          <a:xfrm>
            <a:off x="6314727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8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31C16-2EBE-B142-8699-784DD6DF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55" y="0"/>
            <a:ext cx="88300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AA00A8-6143-C845-9515-102542F73AC8}"/>
              </a:ext>
            </a:extLst>
          </p:cNvPr>
          <p:cNvSpPr/>
          <p:nvPr/>
        </p:nvSpPr>
        <p:spPr>
          <a:xfrm>
            <a:off x="6002492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9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70208-246B-0C4C-9563-D45CF95BC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47" y="0"/>
            <a:ext cx="891430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F170B7-AF9F-6948-82ED-A4941FC6B492}"/>
              </a:ext>
            </a:extLst>
          </p:cNvPr>
          <p:cNvSpPr/>
          <p:nvPr/>
        </p:nvSpPr>
        <p:spPr>
          <a:xfrm>
            <a:off x="6225519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74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1818E-1EA1-7E43-B3D5-46F83719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2E4F07-0FCF-2B49-83E3-D99F1D793E29}"/>
              </a:ext>
            </a:extLst>
          </p:cNvPr>
          <p:cNvSpPr/>
          <p:nvPr/>
        </p:nvSpPr>
        <p:spPr>
          <a:xfrm>
            <a:off x="5957888" y="0"/>
            <a:ext cx="5237936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B7F4D-7CF4-0845-B35B-133EC51FF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" y="0"/>
            <a:ext cx="1185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7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333BE-4264-534E-95B8-1DCDD0D5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07" y="0"/>
            <a:ext cx="84273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23148E-2D18-1D41-8FA3-1F68EAE6DFB0}"/>
              </a:ext>
            </a:extLst>
          </p:cNvPr>
          <p:cNvSpPr/>
          <p:nvPr/>
        </p:nvSpPr>
        <p:spPr>
          <a:xfrm>
            <a:off x="6292425" y="0"/>
            <a:ext cx="4529137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08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8A7B7-F0C4-BE40-A544-2A8C7524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2900">
                <a:solidFill>
                  <a:srgbClr val="FFFFFF"/>
                </a:solidFill>
              </a:rPr>
              <a:t>Experimentation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40C67E-26EA-4CCD-B7DB-56B93D5AF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34266"/>
              </p:ext>
            </p:extLst>
          </p:nvPr>
        </p:nvGraphicFramePr>
        <p:xfrm>
          <a:off x="4379913" y="687388"/>
          <a:ext cx="7037387" cy="547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13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C109C-3C90-3140-B067-B126E2C6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96" y="0"/>
            <a:ext cx="8342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6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25E2D-1E1E-CD45-80DF-A5351366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845" y="0"/>
            <a:ext cx="833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8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9764-3271-9E47-912D-AD0C4467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Activity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C3A9D-BA43-034C-8149-3FBC9DFA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C3580-7D59-8849-A0FC-33D6EF68F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Work in pairs and think of certain messages or meaning you could communicate using the technique you are given. (think of themes that the technique would work well for)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highlight>
                  <a:srgbClr val="FFFF00"/>
                </a:highlight>
              </a:rPr>
              <a:t>EXAMPLE: </a:t>
            </a:r>
          </a:p>
          <a:p>
            <a:pPr marL="0" indent="0"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000" dirty="0"/>
              <a:t>Using a slow shutter speed can convey a feeling of distortion and intense emotion, so  it is a good form of experimentation to use for the theme identity, mental health, emotions or anything identity related. </a:t>
            </a:r>
          </a:p>
        </p:txBody>
      </p:sp>
    </p:spTree>
    <p:extLst>
      <p:ext uri="{BB962C8B-B14F-4D97-AF65-F5344CB8AC3E}">
        <p14:creationId xmlns:p14="http://schemas.microsoft.com/office/powerpoint/2010/main" val="706392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Macintosh PowerPoint</Application>
  <PresentationFormat>Widescreen</PresentationFormat>
  <Paragraphs>61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Experimentation </vt:lpstr>
      <vt:lpstr>Learning objectives </vt:lpstr>
      <vt:lpstr>What is experimentation?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 </vt:lpstr>
      <vt:lpstr>What’s your intention?</vt:lpstr>
      <vt:lpstr>PowerPoint Presentation</vt:lpstr>
      <vt:lpstr>Individual activity</vt:lpstr>
      <vt:lpstr>Plenary </vt:lpstr>
      <vt:lpstr>Learning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Experimentation </dc:title>
  <dc:creator>Abbie Woodbridge</dc:creator>
  <cp:lastModifiedBy>Abbie Woodbridge</cp:lastModifiedBy>
  <cp:revision>1</cp:revision>
  <dcterms:created xsi:type="dcterms:W3CDTF">2020-10-12T12:59:25Z</dcterms:created>
  <dcterms:modified xsi:type="dcterms:W3CDTF">2020-10-12T13:00:15Z</dcterms:modified>
</cp:coreProperties>
</file>