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78" r:id="rId2"/>
    <p:sldId id="280" r:id="rId3"/>
    <p:sldId id="257" r:id="rId4"/>
    <p:sldId id="258" r:id="rId5"/>
    <p:sldId id="259" r:id="rId6"/>
    <p:sldId id="260" r:id="rId7"/>
    <p:sldId id="306" r:id="rId8"/>
    <p:sldId id="261" r:id="rId9"/>
    <p:sldId id="282" r:id="rId10"/>
    <p:sldId id="263" r:id="rId11"/>
    <p:sldId id="264" r:id="rId12"/>
    <p:sldId id="265" r:id="rId13"/>
    <p:sldId id="303" r:id="rId14"/>
    <p:sldId id="266" r:id="rId15"/>
    <p:sldId id="268" r:id="rId16"/>
    <p:sldId id="298" r:id="rId17"/>
    <p:sldId id="299" r:id="rId18"/>
    <p:sldId id="270" r:id="rId19"/>
    <p:sldId id="271" r:id="rId20"/>
    <p:sldId id="272" r:id="rId21"/>
    <p:sldId id="273" r:id="rId22"/>
    <p:sldId id="267" r:id="rId23"/>
    <p:sldId id="275" r:id="rId24"/>
    <p:sldId id="285" r:id="rId25"/>
    <p:sldId id="281" r:id="rId26"/>
    <p:sldId id="294" r:id="rId27"/>
    <p:sldId id="295" r:id="rId28"/>
    <p:sldId id="300" r:id="rId29"/>
    <p:sldId id="301" r:id="rId30"/>
    <p:sldId id="296" r:id="rId31"/>
    <p:sldId id="284" r:id="rId32"/>
    <p:sldId id="297" r:id="rId33"/>
    <p:sldId id="302" r:id="rId34"/>
    <p:sldId id="304" r:id="rId35"/>
    <p:sldId id="305" r:id="rId36"/>
    <p:sldId id="27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01FF"/>
    <a:srgbClr val="E2FD00"/>
    <a:srgbClr val="E4FF00"/>
    <a:srgbClr val="00FF00"/>
    <a:srgbClr val="3800FF"/>
    <a:srgbClr val="FFA6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43"/>
    <p:restoredTop sz="94663"/>
  </p:normalViewPr>
  <p:slideViewPr>
    <p:cSldViewPr snapToGrid="0" snapToObjects="1">
      <p:cViewPr varScale="1">
        <p:scale>
          <a:sx n="128" d="100"/>
          <a:sy n="128" d="100"/>
        </p:scale>
        <p:origin x="47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FD3C68-E59B-4A40-A5F5-122D5194A7AA}" type="datetimeFigureOut">
              <a:rPr lang="en-US" smtClean="0"/>
              <a:t>9/14/20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23525-9969-2B45-BC57-95ED15DC9AD8}" type="slidenum">
              <a:rPr lang="en-US" smtClean="0"/>
              <a:t>‹#›</a:t>
            </a:fld>
            <a:endParaRPr lang="en-US"/>
          </a:p>
        </p:txBody>
      </p:sp>
    </p:spTree>
    <p:extLst>
      <p:ext uri="{BB962C8B-B14F-4D97-AF65-F5344CB8AC3E}">
        <p14:creationId xmlns:p14="http://schemas.microsoft.com/office/powerpoint/2010/main" val="3047400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2A8E7-F274-F74C-A7DC-95DD0EB09CF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044AFDB-F63D-3A40-939A-F2BE37882A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1D4F4BA-3B90-B44B-A456-F517E12A2926}"/>
              </a:ext>
            </a:extLst>
          </p:cNvPr>
          <p:cNvSpPr>
            <a:spLocks noGrp="1"/>
          </p:cNvSpPr>
          <p:nvPr>
            <p:ph type="dt" sz="half" idx="10"/>
          </p:nvPr>
        </p:nvSpPr>
        <p:spPr/>
        <p:txBody>
          <a:bodyPr/>
          <a:lstStyle/>
          <a:p>
            <a:fld id="{D11D3AD3-9024-F346-90BE-96AD1AC26498}" type="datetimeFigureOut">
              <a:rPr lang="en-US" smtClean="0"/>
              <a:t>9/14/20</a:t>
            </a:fld>
            <a:endParaRPr lang="en-US"/>
          </a:p>
        </p:txBody>
      </p:sp>
      <p:sp>
        <p:nvSpPr>
          <p:cNvPr id="5" name="Footer Placeholder 4">
            <a:extLst>
              <a:ext uri="{FF2B5EF4-FFF2-40B4-BE49-F238E27FC236}">
                <a16:creationId xmlns:a16="http://schemas.microsoft.com/office/drawing/2014/main" id="{98B17384-77C7-EE42-8029-53F865B066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D6CD16-80F1-E140-A8D7-ADBECBEA022D}"/>
              </a:ext>
            </a:extLst>
          </p:cNvPr>
          <p:cNvSpPr>
            <a:spLocks noGrp="1"/>
          </p:cNvSpPr>
          <p:nvPr>
            <p:ph type="sldNum" sz="quarter" idx="12"/>
          </p:nvPr>
        </p:nvSpPr>
        <p:spPr/>
        <p:txBody>
          <a:bodyPr/>
          <a:lstStyle/>
          <a:p>
            <a:fld id="{CFE749B1-9FF7-E043-95D7-63913467919F}" type="slidenum">
              <a:rPr lang="en-US" smtClean="0"/>
              <a:t>‹#›</a:t>
            </a:fld>
            <a:endParaRPr lang="en-US"/>
          </a:p>
        </p:txBody>
      </p:sp>
    </p:spTree>
    <p:extLst>
      <p:ext uri="{BB962C8B-B14F-4D97-AF65-F5344CB8AC3E}">
        <p14:creationId xmlns:p14="http://schemas.microsoft.com/office/powerpoint/2010/main" val="1869045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9C376-B27F-7244-B7FB-D7106EF9145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10BCEFF-5B2C-D849-AB52-38554C9AE04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C7E3012-B6EC-BB4E-A000-7761D9FFB743}"/>
              </a:ext>
            </a:extLst>
          </p:cNvPr>
          <p:cNvSpPr>
            <a:spLocks noGrp="1"/>
          </p:cNvSpPr>
          <p:nvPr>
            <p:ph type="dt" sz="half" idx="10"/>
          </p:nvPr>
        </p:nvSpPr>
        <p:spPr/>
        <p:txBody>
          <a:bodyPr/>
          <a:lstStyle/>
          <a:p>
            <a:fld id="{D11D3AD3-9024-F346-90BE-96AD1AC26498}" type="datetimeFigureOut">
              <a:rPr lang="en-US" smtClean="0"/>
              <a:t>9/14/20</a:t>
            </a:fld>
            <a:endParaRPr lang="en-US"/>
          </a:p>
        </p:txBody>
      </p:sp>
      <p:sp>
        <p:nvSpPr>
          <p:cNvPr id="5" name="Footer Placeholder 4">
            <a:extLst>
              <a:ext uri="{FF2B5EF4-FFF2-40B4-BE49-F238E27FC236}">
                <a16:creationId xmlns:a16="http://schemas.microsoft.com/office/drawing/2014/main" id="{8EF40F50-06B3-CF4E-A69A-509E13B7DA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198630-7140-7D4A-974D-98BFC6615B34}"/>
              </a:ext>
            </a:extLst>
          </p:cNvPr>
          <p:cNvSpPr>
            <a:spLocks noGrp="1"/>
          </p:cNvSpPr>
          <p:nvPr>
            <p:ph type="sldNum" sz="quarter" idx="12"/>
          </p:nvPr>
        </p:nvSpPr>
        <p:spPr/>
        <p:txBody>
          <a:bodyPr/>
          <a:lstStyle/>
          <a:p>
            <a:fld id="{CFE749B1-9FF7-E043-95D7-63913467919F}" type="slidenum">
              <a:rPr lang="en-US" smtClean="0"/>
              <a:t>‹#›</a:t>
            </a:fld>
            <a:endParaRPr lang="en-US"/>
          </a:p>
        </p:txBody>
      </p:sp>
    </p:spTree>
    <p:extLst>
      <p:ext uri="{BB962C8B-B14F-4D97-AF65-F5344CB8AC3E}">
        <p14:creationId xmlns:p14="http://schemas.microsoft.com/office/powerpoint/2010/main" val="364761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36A313-AED5-6949-B514-5B73439289D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84E4412-581F-3E4A-8811-6936ADDE3D4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7145AFB-17F1-1345-81CF-5B876AB3EB62}"/>
              </a:ext>
            </a:extLst>
          </p:cNvPr>
          <p:cNvSpPr>
            <a:spLocks noGrp="1"/>
          </p:cNvSpPr>
          <p:nvPr>
            <p:ph type="dt" sz="half" idx="10"/>
          </p:nvPr>
        </p:nvSpPr>
        <p:spPr/>
        <p:txBody>
          <a:bodyPr/>
          <a:lstStyle/>
          <a:p>
            <a:fld id="{D11D3AD3-9024-F346-90BE-96AD1AC26498}" type="datetimeFigureOut">
              <a:rPr lang="en-US" smtClean="0"/>
              <a:t>9/14/20</a:t>
            </a:fld>
            <a:endParaRPr lang="en-US"/>
          </a:p>
        </p:txBody>
      </p:sp>
      <p:sp>
        <p:nvSpPr>
          <p:cNvPr id="5" name="Footer Placeholder 4">
            <a:extLst>
              <a:ext uri="{FF2B5EF4-FFF2-40B4-BE49-F238E27FC236}">
                <a16:creationId xmlns:a16="http://schemas.microsoft.com/office/drawing/2014/main" id="{93F3B831-9FA4-2E4C-8AB3-8E82D3C7C5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6695CA-D02A-EE40-A7D0-5FBE6FAB776A}"/>
              </a:ext>
            </a:extLst>
          </p:cNvPr>
          <p:cNvSpPr>
            <a:spLocks noGrp="1"/>
          </p:cNvSpPr>
          <p:nvPr>
            <p:ph type="sldNum" sz="quarter" idx="12"/>
          </p:nvPr>
        </p:nvSpPr>
        <p:spPr/>
        <p:txBody>
          <a:bodyPr/>
          <a:lstStyle/>
          <a:p>
            <a:fld id="{CFE749B1-9FF7-E043-95D7-63913467919F}" type="slidenum">
              <a:rPr lang="en-US" smtClean="0"/>
              <a:t>‹#›</a:t>
            </a:fld>
            <a:endParaRPr lang="en-US"/>
          </a:p>
        </p:txBody>
      </p:sp>
    </p:spTree>
    <p:extLst>
      <p:ext uri="{BB962C8B-B14F-4D97-AF65-F5344CB8AC3E}">
        <p14:creationId xmlns:p14="http://schemas.microsoft.com/office/powerpoint/2010/main" val="2348020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263F5-5BAD-A349-A915-C09DE7AFDA7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81B0075-C202-6348-9FDB-8B596402942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758168A-9C7A-384C-871D-84F98F7982B4}"/>
              </a:ext>
            </a:extLst>
          </p:cNvPr>
          <p:cNvSpPr>
            <a:spLocks noGrp="1"/>
          </p:cNvSpPr>
          <p:nvPr>
            <p:ph type="dt" sz="half" idx="10"/>
          </p:nvPr>
        </p:nvSpPr>
        <p:spPr/>
        <p:txBody>
          <a:bodyPr/>
          <a:lstStyle/>
          <a:p>
            <a:fld id="{D11D3AD3-9024-F346-90BE-96AD1AC26498}" type="datetimeFigureOut">
              <a:rPr lang="en-US" smtClean="0"/>
              <a:t>9/14/20</a:t>
            </a:fld>
            <a:endParaRPr lang="en-US"/>
          </a:p>
        </p:txBody>
      </p:sp>
      <p:sp>
        <p:nvSpPr>
          <p:cNvPr id="5" name="Footer Placeholder 4">
            <a:extLst>
              <a:ext uri="{FF2B5EF4-FFF2-40B4-BE49-F238E27FC236}">
                <a16:creationId xmlns:a16="http://schemas.microsoft.com/office/drawing/2014/main" id="{2B7F5B93-A475-8346-8CE0-5D5DE5BD99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106D98-69FF-264E-B431-045EC6A0ECE7}"/>
              </a:ext>
            </a:extLst>
          </p:cNvPr>
          <p:cNvSpPr>
            <a:spLocks noGrp="1"/>
          </p:cNvSpPr>
          <p:nvPr>
            <p:ph type="sldNum" sz="quarter" idx="12"/>
          </p:nvPr>
        </p:nvSpPr>
        <p:spPr/>
        <p:txBody>
          <a:bodyPr/>
          <a:lstStyle/>
          <a:p>
            <a:fld id="{CFE749B1-9FF7-E043-95D7-63913467919F}" type="slidenum">
              <a:rPr lang="en-US" smtClean="0"/>
              <a:t>‹#›</a:t>
            </a:fld>
            <a:endParaRPr lang="en-US"/>
          </a:p>
        </p:txBody>
      </p:sp>
    </p:spTree>
    <p:extLst>
      <p:ext uri="{BB962C8B-B14F-4D97-AF65-F5344CB8AC3E}">
        <p14:creationId xmlns:p14="http://schemas.microsoft.com/office/powerpoint/2010/main" val="1192367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57C02-8931-3D45-A166-30B9FE2F50B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7FECEF8-D700-FD46-ACF8-1C53AA979F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CD0562E-7663-5E4E-9E12-CAB050C112C6}"/>
              </a:ext>
            </a:extLst>
          </p:cNvPr>
          <p:cNvSpPr>
            <a:spLocks noGrp="1"/>
          </p:cNvSpPr>
          <p:nvPr>
            <p:ph type="dt" sz="half" idx="10"/>
          </p:nvPr>
        </p:nvSpPr>
        <p:spPr/>
        <p:txBody>
          <a:bodyPr/>
          <a:lstStyle/>
          <a:p>
            <a:fld id="{D11D3AD3-9024-F346-90BE-96AD1AC26498}" type="datetimeFigureOut">
              <a:rPr lang="en-US" smtClean="0"/>
              <a:t>9/14/20</a:t>
            </a:fld>
            <a:endParaRPr lang="en-US"/>
          </a:p>
        </p:txBody>
      </p:sp>
      <p:sp>
        <p:nvSpPr>
          <p:cNvPr id="5" name="Footer Placeholder 4">
            <a:extLst>
              <a:ext uri="{FF2B5EF4-FFF2-40B4-BE49-F238E27FC236}">
                <a16:creationId xmlns:a16="http://schemas.microsoft.com/office/drawing/2014/main" id="{416FCB45-6A59-9F45-8BDB-065C23E45F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BA060E-4551-344D-AC91-73435F695658}"/>
              </a:ext>
            </a:extLst>
          </p:cNvPr>
          <p:cNvSpPr>
            <a:spLocks noGrp="1"/>
          </p:cNvSpPr>
          <p:nvPr>
            <p:ph type="sldNum" sz="quarter" idx="12"/>
          </p:nvPr>
        </p:nvSpPr>
        <p:spPr/>
        <p:txBody>
          <a:bodyPr/>
          <a:lstStyle/>
          <a:p>
            <a:fld id="{CFE749B1-9FF7-E043-95D7-63913467919F}" type="slidenum">
              <a:rPr lang="en-US" smtClean="0"/>
              <a:t>‹#›</a:t>
            </a:fld>
            <a:endParaRPr lang="en-US"/>
          </a:p>
        </p:txBody>
      </p:sp>
    </p:spTree>
    <p:extLst>
      <p:ext uri="{BB962C8B-B14F-4D97-AF65-F5344CB8AC3E}">
        <p14:creationId xmlns:p14="http://schemas.microsoft.com/office/powerpoint/2010/main" val="2614549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F7238-0EF2-ED4D-8A69-92CBA5ABD05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0DF48CA-FE5D-354D-BCE3-4E01B10A645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FD5C7D6-86F3-EC45-ACAE-6CC4D5ED992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F113648A-73F4-ED4A-911C-305C597C041C}"/>
              </a:ext>
            </a:extLst>
          </p:cNvPr>
          <p:cNvSpPr>
            <a:spLocks noGrp="1"/>
          </p:cNvSpPr>
          <p:nvPr>
            <p:ph type="dt" sz="half" idx="10"/>
          </p:nvPr>
        </p:nvSpPr>
        <p:spPr/>
        <p:txBody>
          <a:bodyPr/>
          <a:lstStyle/>
          <a:p>
            <a:fld id="{D11D3AD3-9024-F346-90BE-96AD1AC26498}" type="datetimeFigureOut">
              <a:rPr lang="en-US" smtClean="0"/>
              <a:t>9/14/20</a:t>
            </a:fld>
            <a:endParaRPr lang="en-US"/>
          </a:p>
        </p:txBody>
      </p:sp>
      <p:sp>
        <p:nvSpPr>
          <p:cNvPr id="6" name="Footer Placeholder 5">
            <a:extLst>
              <a:ext uri="{FF2B5EF4-FFF2-40B4-BE49-F238E27FC236}">
                <a16:creationId xmlns:a16="http://schemas.microsoft.com/office/drawing/2014/main" id="{E3996459-6941-C84E-BC8A-9C884BFB65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7825A2-A892-F246-AEF5-761708628F7A}"/>
              </a:ext>
            </a:extLst>
          </p:cNvPr>
          <p:cNvSpPr>
            <a:spLocks noGrp="1"/>
          </p:cNvSpPr>
          <p:nvPr>
            <p:ph type="sldNum" sz="quarter" idx="12"/>
          </p:nvPr>
        </p:nvSpPr>
        <p:spPr/>
        <p:txBody>
          <a:bodyPr/>
          <a:lstStyle/>
          <a:p>
            <a:fld id="{CFE749B1-9FF7-E043-95D7-63913467919F}" type="slidenum">
              <a:rPr lang="en-US" smtClean="0"/>
              <a:t>‹#›</a:t>
            </a:fld>
            <a:endParaRPr lang="en-US"/>
          </a:p>
        </p:txBody>
      </p:sp>
    </p:spTree>
    <p:extLst>
      <p:ext uri="{BB962C8B-B14F-4D97-AF65-F5344CB8AC3E}">
        <p14:creationId xmlns:p14="http://schemas.microsoft.com/office/powerpoint/2010/main" val="473571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3C63F-7DED-F745-B309-7B7507243A8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44C8AB4-F4CA-7B4D-8481-C72DDFDB1A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E51F6D3-7856-6140-9145-E2DE027C7DA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DA0EB08-9B55-F84F-8B9C-40AC1F650F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C80D5D8-CFBA-5249-BDC4-59AB0282A0A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A341378-B4E2-904D-9C75-562CD57FABC6}"/>
              </a:ext>
            </a:extLst>
          </p:cNvPr>
          <p:cNvSpPr>
            <a:spLocks noGrp="1"/>
          </p:cNvSpPr>
          <p:nvPr>
            <p:ph type="dt" sz="half" idx="10"/>
          </p:nvPr>
        </p:nvSpPr>
        <p:spPr/>
        <p:txBody>
          <a:bodyPr/>
          <a:lstStyle/>
          <a:p>
            <a:fld id="{D11D3AD3-9024-F346-90BE-96AD1AC26498}" type="datetimeFigureOut">
              <a:rPr lang="en-US" smtClean="0"/>
              <a:t>9/14/20</a:t>
            </a:fld>
            <a:endParaRPr lang="en-US"/>
          </a:p>
        </p:txBody>
      </p:sp>
      <p:sp>
        <p:nvSpPr>
          <p:cNvPr id="8" name="Footer Placeholder 7">
            <a:extLst>
              <a:ext uri="{FF2B5EF4-FFF2-40B4-BE49-F238E27FC236}">
                <a16:creationId xmlns:a16="http://schemas.microsoft.com/office/drawing/2014/main" id="{A27B05D9-15AA-8549-9712-54C6595173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A2D7FC-97BC-1C47-B249-3D32C119364F}"/>
              </a:ext>
            </a:extLst>
          </p:cNvPr>
          <p:cNvSpPr>
            <a:spLocks noGrp="1"/>
          </p:cNvSpPr>
          <p:nvPr>
            <p:ph type="sldNum" sz="quarter" idx="12"/>
          </p:nvPr>
        </p:nvSpPr>
        <p:spPr/>
        <p:txBody>
          <a:bodyPr/>
          <a:lstStyle/>
          <a:p>
            <a:fld id="{CFE749B1-9FF7-E043-95D7-63913467919F}" type="slidenum">
              <a:rPr lang="en-US" smtClean="0"/>
              <a:t>‹#›</a:t>
            </a:fld>
            <a:endParaRPr lang="en-US"/>
          </a:p>
        </p:txBody>
      </p:sp>
    </p:spTree>
    <p:extLst>
      <p:ext uri="{BB962C8B-B14F-4D97-AF65-F5344CB8AC3E}">
        <p14:creationId xmlns:p14="http://schemas.microsoft.com/office/powerpoint/2010/main" val="2465555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46BD9-85D7-2748-B5E5-36010FAEE90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46691AE-509A-FC4B-A199-602F3F5BF8C8}"/>
              </a:ext>
            </a:extLst>
          </p:cNvPr>
          <p:cNvSpPr>
            <a:spLocks noGrp="1"/>
          </p:cNvSpPr>
          <p:nvPr>
            <p:ph type="dt" sz="half" idx="10"/>
          </p:nvPr>
        </p:nvSpPr>
        <p:spPr/>
        <p:txBody>
          <a:bodyPr/>
          <a:lstStyle/>
          <a:p>
            <a:fld id="{D11D3AD3-9024-F346-90BE-96AD1AC26498}" type="datetimeFigureOut">
              <a:rPr lang="en-US" smtClean="0"/>
              <a:t>9/14/20</a:t>
            </a:fld>
            <a:endParaRPr lang="en-US"/>
          </a:p>
        </p:txBody>
      </p:sp>
      <p:sp>
        <p:nvSpPr>
          <p:cNvPr id="4" name="Footer Placeholder 3">
            <a:extLst>
              <a:ext uri="{FF2B5EF4-FFF2-40B4-BE49-F238E27FC236}">
                <a16:creationId xmlns:a16="http://schemas.microsoft.com/office/drawing/2014/main" id="{C103AFFE-9033-1E43-9247-71BAAB48EB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6506D4-DB55-6544-B39F-1FA6B236F260}"/>
              </a:ext>
            </a:extLst>
          </p:cNvPr>
          <p:cNvSpPr>
            <a:spLocks noGrp="1"/>
          </p:cNvSpPr>
          <p:nvPr>
            <p:ph type="sldNum" sz="quarter" idx="12"/>
          </p:nvPr>
        </p:nvSpPr>
        <p:spPr/>
        <p:txBody>
          <a:bodyPr/>
          <a:lstStyle/>
          <a:p>
            <a:fld id="{CFE749B1-9FF7-E043-95D7-63913467919F}" type="slidenum">
              <a:rPr lang="en-US" smtClean="0"/>
              <a:t>‹#›</a:t>
            </a:fld>
            <a:endParaRPr lang="en-US"/>
          </a:p>
        </p:txBody>
      </p:sp>
    </p:spTree>
    <p:extLst>
      <p:ext uri="{BB962C8B-B14F-4D97-AF65-F5344CB8AC3E}">
        <p14:creationId xmlns:p14="http://schemas.microsoft.com/office/powerpoint/2010/main" val="2783594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176C96-F6AE-394C-950D-ABA2E1165F96}"/>
              </a:ext>
            </a:extLst>
          </p:cNvPr>
          <p:cNvSpPr>
            <a:spLocks noGrp="1"/>
          </p:cNvSpPr>
          <p:nvPr>
            <p:ph type="dt" sz="half" idx="10"/>
          </p:nvPr>
        </p:nvSpPr>
        <p:spPr/>
        <p:txBody>
          <a:bodyPr/>
          <a:lstStyle/>
          <a:p>
            <a:fld id="{D11D3AD3-9024-F346-90BE-96AD1AC26498}" type="datetimeFigureOut">
              <a:rPr lang="en-US" smtClean="0"/>
              <a:t>9/14/20</a:t>
            </a:fld>
            <a:endParaRPr lang="en-US"/>
          </a:p>
        </p:txBody>
      </p:sp>
      <p:sp>
        <p:nvSpPr>
          <p:cNvPr id="3" name="Footer Placeholder 2">
            <a:extLst>
              <a:ext uri="{FF2B5EF4-FFF2-40B4-BE49-F238E27FC236}">
                <a16:creationId xmlns:a16="http://schemas.microsoft.com/office/drawing/2014/main" id="{B54EF79A-B684-274D-9EC2-F42F3B2B707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33CD6D-1E8E-FE4A-A888-67E5EDDA1B5E}"/>
              </a:ext>
            </a:extLst>
          </p:cNvPr>
          <p:cNvSpPr>
            <a:spLocks noGrp="1"/>
          </p:cNvSpPr>
          <p:nvPr>
            <p:ph type="sldNum" sz="quarter" idx="12"/>
          </p:nvPr>
        </p:nvSpPr>
        <p:spPr/>
        <p:txBody>
          <a:bodyPr/>
          <a:lstStyle/>
          <a:p>
            <a:fld id="{CFE749B1-9FF7-E043-95D7-63913467919F}" type="slidenum">
              <a:rPr lang="en-US" smtClean="0"/>
              <a:t>‹#›</a:t>
            </a:fld>
            <a:endParaRPr lang="en-US"/>
          </a:p>
        </p:txBody>
      </p:sp>
    </p:spTree>
    <p:extLst>
      <p:ext uri="{BB962C8B-B14F-4D97-AF65-F5344CB8AC3E}">
        <p14:creationId xmlns:p14="http://schemas.microsoft.com/office/powerpoint/2010/main" val="2688860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19143-DB7E-844E-88F3-3857313AC6F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804D50D-86E5-044D-ACCE-1DB205E18D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3F212CE-D755-4242-85AA-8859A73602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640B532-79AC-0A44-8058-B3BE1A712DF3}"/>
              </a:ext>
            </a:extLst>
          </p:cNvPr>
          <p:cNvSpPr>
            <a:spLocks noGrp="1"/>
          </p:cNvSpPr>
          <p:nvPr>
            <p:ph type="dt" sz="half" idx="10"/>
          </p:nvPr>
        </p:nvSpPr>
        <p:spPr/>
        <p:txBody>
          <a:bodyPr/>
          <a:lstStyle/>
          <a:p>
            <a:fld id="{D11D3AD3-9024-F346-90BE-96AD1AC26498}" type="datetimeFigureOut">
              <a:rPr lang="en-US" smtClean="0"/>
              <a:t>9/14/20</a:t>
            </a:fld>
            <a:endParaRPr lang="en-US"/>
          </a:p>
        </p:txBody>
      </p:sp>
      <p:sp>
        <p:nvSpPr>
          <p:cNvPr id="6" name="Footer Placeholder 5">
            <a:extLst>
              <a:ext uri="{FF2B5EF4-FFF2-40B4-BE49-F238E27FC236}">
                <a16:creationId xmlns:a16="http://schemas.microsoft.com/office/drawing/2014/main" id="{52E9240B-77CB-4047-89E7-058831C7CB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48D426-9A5D-8246-A24E-1051053E7773}"/>
              </a:ext>
            </a:extLst>
          </p:cNvPr>
          <p:cNvSpPr>
            <a:spLocks noGrp="1"/>
          </p:cNvSpPr>
          <p:nvPr>
            <p:ph type="sldNum" sz="quarter" idx="12"/>
          </p:nvPr>
        </p:nvSpPr>
        <p:spPr/>
        <p:txBody>
          <a:bodyPr/>
          <a:lstStyle/>
          <a:p>
            <a:fld id="{CFE749B1-9FF7-E043-95D7-63913467919F}" type="slidenum">
              <a:rPr lang="en-US" smtClean="0"/>
              <a:t>‹#›</a:t>
            </a:fld>
            <a:endParaRPr lang="en-US"/>
          </a:p>
        </p:txBody>
      </p:sp>
    </p:spTree>
    <p:extLst>
      <p:ext uri="{BB962C8B-B14F-4D97-AF65-F5344CB8AC3E}">
        <p14:creationId xmlns:p14="http://schemas.microsoft.com/office/powerpoint/2010/main" val="1989631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155D4-EDA1-2242-9DAA-AADAB9FAC13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8DAED83D-4367-C749-B45F-ACAB33F2E0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2AD037-729A-6F45-AC0B-F1B6C30931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5A91528-019D-604B-8125-131A1B1EA697}"/>
              </a:ext>
            </a:extLst>
          </p:cNvPr>
          <p:cNvSpPr>
            <a:spLocks noGrp="1"/>
          </p:cNvSpPr>
          <p:nvPr>
            <p:ph type="dt" sz="half" idx="10"/>
          </p:nvPr>
        </p:nvSpPr>
        <p:spPr/>
        <p:txBody>
          <a:bodyPr/>
          <a:lstStyle/>
          <a:p>
            <a:fld id="{D11D3AD3-9024-F346-90BE-96AD1AC26498}" type="datetimeFigureOut">
              <a:rPr lang="en-US" smtClean="0"/>
              <a:t>9/14/20</a:t>
            </a:fld>
            <a:endParaRPr lang="en-US"/>
          </a:p>
        </p:txBody>
      </p:sp>
      <p:sp>
        <p:nvSpPr>
          <p:cNvPr id="6" name="Footer Placeholder 5">
            <a:extLst>
              <a:ext uri="{FF2B5EF4-FFF2-40B4-BE49-F238E27FC236}">
                <a16:creationId xmlns:a16="http://schemas.microsoft.com/office/drawing/2014/main" id="{A03AFD73-AC9C-034F-AE7E-8B126DED8B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F12BC5-F104-3947-8B2C-9B98936CAB05}"/>
              </a:ext>
            </a:extLst>
          </p:cNvPr>
          <p:cNvSpPr>
            <a:spLocks noGrp="1"/>
          </p:cNvSpPr>
          <p:nvPr>
            <p:ph type="sldNum" sz="quarter" idx="12"/>
          </p:nvPr>
        </p:nvSpPr>
        <p:spPr/>
        <p:txBody>
          <a:bodyPr/>
          <a:lstStyle/>
          <a:p>
            <a:fld id="{CFE749B1-9FF7-E043-95D7-63913467919F}" type="slidenum">
              <a:rPr lang="en-US" smtClean="0"/>
              <a:t>‹#›</a:t>
            </a:fld>
            <a:endParaRPr lang="en-US"/>
          </a:p>
        </p:txBody>
      </p:sp>
    </p:spTree>
    <p:extLst>
      <p:ext uri="{BB962C8B-B14F-4D97-AF65-F5344CB8AC3E}">
        <p14:creationId xmlns:p14="http://schemas.microsoft.com/office/powerpoint/2010/main" val="2814633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7E8744-370F-7E4D-A6D7-5B03FC554D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B779A42-06BF-DB4E-A326-3608C7DA90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8448161-438E-BB40-A69F-DFFB6EFEF1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D3AD3-9024-F346-90BE-96AD1AC26498}" type="datetimeFigureOut">
              <a:rPr lang="en-US" smtClean="0"/>
              <a:t>9/14/20</a:t>
            </a:fld>
            <a:endParaRPr lang="en-US"/>
          </a:p>
        </p:txBody>
      </p:sp>
      <p:sp>
        <p:nvSpPr>
          <p:cNvPr id="5" name="Footer Placeholder 4">
            <a:extLst>
              <a:ext uri="{FF2B5EF4-FFF2-40B4-BE49-F238E27FC236}">
                <a16:creationId xmlns:a16="http://schemas.microsoft.com/office/drawing/2014/main" id="{3B62883C-3F40-1C4C-8517-49CA018662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8A58B4-329D-E845-BE27-7362BAF34F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E749B1-9FF7-E043-95D7-63913467919F}" type="slidenum">
              <a:rPr lang="en-US" smtClean="0"/>
              <a:t>‹#›</a:t>
            </a:fld>
            <a:endParaRPr lang="en-US"/>
          </a:p>
        </p:txBody>
      </p:sp>
    </p:spTree>
    <p:extLst>
      <p:ext uri="{BB962C8B-B14F-4D97-AF65-F5344CB8AC3E}">
        <p14:creationId xmlns:p14="http://schemas.microsoft.com/office/powerpoint/2010/main" val="4553663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24.tiff"/></Relationships>
</file>

<file path=ppt/slides/_rels/slide16.xml.rels><?xml version="1.0" encoding="UTF-8" standalone="yes"?>
<Relationships xmlns="http://schemas.openxmlformats.org/package/2006/relationships"><Relationship Id="rId8" Type="http://schemas.openxmlformats.org/officeDocument/2006/relationships/image" Target="../media/image31.tiff"/><Relationship Id="rId13" Type="http://schemas.openxmlformats.org/officeDocument/2006/relationships/image" Target="../media/image36.tiff"/><Relationship Id="rId3" Type="http://schemas.openxmlformats.org/officeDocument/2006/relationships/image" Target="../media/image26.tiff"/><Relationship Id="rId7" Type="http://schemas.openxmlformats.org/officeDocument/2006/relationships/image" Target="../media/image30.tiff"/><Relationship Id="rId12" Type="http://schemas.openxmlformats.org/officeDocument/2006/relationships/image" Target="../media/image35.tiff"/><Relationship Id="rId2" Type="http://schemas.openxmlformats.org/officeDocument/2006/relationships/image" Target="../media/image25.tiff"/><Relationship Id="rId16" Type="http://schemas.openxmlformats.org/officeDocument/2006/relationships/slide" Target="slide2.xml"/><Relationship Id="rId1" Type="http://schemas.openxmlformats.org/officeDocument/2006/relationships/slideLayout" Target="../slideLayouts/slideLayout2.xml"/><Relationship Id="rId6" Type="http://schemas.openxmlformats.org/officeDocument/2006/relationships/image" Target="../media/image29.tiff"/><Relationship Id="rId11" Type="http://schemas.openxmlformats.org/officeDocument/2006/relationships/image" Target="../media/image34.tiff"/><Relationship Id="rId5" Type="http://schemas.openxmlformats.org/officeDocument/2006/relationships/image" Target="../media/image28.tiff"/><Relationship Id="rId15" Type="http://schemas.openxmlformats.org/officeDocument/2006/relationships/image" Target="../media/image38.tiff"/><Relationship Id="rId10" Type="http://schemas.openxmlformats.org/officeDocument/2006/relationships/image" Target="../media/image33.tiff"/><Relationship Id="rId4" Type="http://schemas.openxmlformats.org/officeDocument/2006/relationships/image" Target="../media/image27.tiff"/><Relationship Id="rId9" Type="http://schemas.openxmlformats.org/officeDocument/2006/relationships/image" Target="../media/image32.tiff"/><Relationship Id="rId14" Type="http://schemas.openxmlformats.org/officeDocument/2006/relationships/image" Target="../media/image37.tiff"/></Relationships>
</file>

<file path=ppt/slides/_rels/slide17.xml.rels><?xml version="1.0" encoding="UTF-8" standalone="yes"?>
<Relationships xmlns="http://schemas.openxmlformats.org/package/2006/relationships"><Relationship Id="rId8" Type="http://schemas.openxmlformats.org/officeDocument/2006/relationships/image" Target="../media/image45.tiff"/><Relationship Id="rId13" Type="http://schemas.openxmlformats.org/officeDocument/2006/relationships/image" Target="../media/image50.tiff"/><Relationship Id="rId3" Type="http://schemas.openxmlformats.org/officeDocument/2006/relationships/image" Target="../media/image40.tiff"/><Relationship Id="rId7" Type="http://schemas.openxmlformats.org/officeDocument/2006/relationships/image" Target="../media/image44.tiff"/><Relationship Id="rId12" Type="http://schemas.openxmlformats.org/officeDocument/2006/relationships/image" Target="../media/image49.jpeg"/><Relationship Id="rId2" Type="http://schemas.openxmlformats.org/officeDocument/2006/relationships/image" Target="../media/image39.tiff"/><Relationship Id="rId1" Type="http://schemas.openxmlformats.org/officeDocument/2006/relationships/slideLayout" Target="../slideLayouts/slideLayout7.xml"/><Relationship Id="rId6" Type="http://schemas.openxmlformats.org/officeDocument/2006/relationships/image" Target="../media/image43.tiff"/><Relationship Id="rId11" Type="http://schemas.openxmlformats.org/officeDocument/2006/relationships/image" Target="../media/image48.tiff"/><Relationship Id="rId5" Type="http://schemas.openxmlformats.org/officeDocument/2006/relationships/image" Target="../media/image42.tiff"/><Relationship Id="rId15" Type="http://schemas.openxmlformats.org/officeDocument/2006/relationships/slide" Target="slide2.xml"/><Relationship Id="rId10" Type="http://schemas.openxmlformats.org/officeDocument/2006/relationships/image" Target="../media/image47.tiff"/><Relationship Id="rId4" Type="http://schemas.openxmlformats.org/officeDocument/2006/relationships/image" Target="../media/image41.tiff"/><Relationship Id="rId9" Type="http://schemas.openxmlformats.org/officeDocument/2006/relationships/image" Target="../media/image46.tiff"/><Relationship Id="rId14" Type="http://schemas.openxmlformats.org/officeDocument/2006/relationships/image" Target="../media/image51.tiff"/></Relationships>
</file>

<file path=ppt/slides/_rels/slide18.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52.tiff"/><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54.tiff"/></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18.xml"/><Relationship Id="rId18" Type="http://schemas.openxmlformats.org/officeDocument/2006/relationships/slide" Target="slide23.xml"/><Relationship Id="rId26" Type="http://schemas.openxmlformats.org/officeDocument/2006/relationships/slide" Target="slide33.xml"/><Relationship Id="rId3" Type="http://schemas.openxmlformats.org/officeDocument/2006/relationships/slide" Target="slide4.xml"/><Relationship Id="rId21" Type="http://schemas.openxmlformats.org/officeDocument/2006/relationships/slide" Target="slide25.xml"/><Relationship Id="rId7" Type="http://schemas.openxmlformats.org/officeDocument/2006/relationships/slide" Target="slide8.xml"/><Relationship Id="rId12" Type="http://schemas.openxmlformats.org/officeDocument/2006/relationships/slide" Target="slide15.xml"/><Relationship Id="rId17" Type="http://schemas.openxmlformats.org/officeDocument/2006/relationships/slide" Target="slide22.xml"/><Relationship Id="rId25" Type="http://schemas.openxmlformats.org/officeDocument/2006/relationships/slide" Target="slide27.xml"/><Relationship Id="rId2" Type="http://schemas.openxmlformats.org/officeDocument/2006/relationships/slide" Target="slide3.xml"/><Relationship Id="rId16" Type="http://schemas.openxmlformats.org/officeDocument/2006/relationships/slide" Target="slide21.xml"/><Relationship Id="rId20" Type="http://schemas.openxmlformats.org/officeDocument/2006/relationships/slide" Target="slide13.xml"/><Relationship Id="rId29" Type="http://schemas.openxmlformats.org/officeDocument/2006/relationships/slide" Target="slide35.xml"/><Relationship Id="rId1" Type="http://schemas.openxmlformats.org/officeDocument/2006/relationships/slideLayout" Target="../slideLayouts/slideLayout2.xml"/><Relationship Id="rId6" Type="http://schemas.openxmlformats.org/officeDocument/2006/relationships/slide" Target="slide7.xml"/><Relationship Id="rId11" Type="http://schemas.openxmlformats.org/officeDocument/2006/relationships/slide" Target="slide14.xml"/><Relationship Id="rId24" Type="http://schemas.openxmlformats.org/officeDocument/2006/relationships/slide" Target="slide29.xml"/><Relationship Id="rId5" Type="http://schemas.openxmlformats.org/officeDocument/2006/relationships/slide" Target="slide6.xml"/><Relationship Id="rId15" Type="http://schemas.openxmlformats.org/officeDocument/2006/relationships/slide" Target="slide20.xml"/><Relationship Id="rId23" Type="http://schemas.openxmlformats.org/officeDocument/2006/relationships/slide" Target="slide28.xml"/><Relationship Id="rId28" Type="http://schemas.openxmlformats.org/officeDocument/2006/relationships/slide" Target="slide34.xml"/><Relationship Id="rId10" Type="http://schemas.openxmlformats.org/officeDocument/2006/relationships/slide" Target="slide12.xml"/><Relationship Id="rId19" Type="http://schemas.openxmlformats.org/officeDocument/2006/relationships/slide" Target="slide24.xml"/><Relationship Id="rId4" Type="http://schemas.openxmlformats.org/officeDocument/2006/relationships/slide" Target="slide5.xml"/><Relationship Id="rId9" Type="http://schemas.openxmlformats.org/officeDocument/2006/relationships/slide" Target="slide11.xml"/><Relationship Id="rId14" Type="http://schemas.openxmlformats.org/officeDocument/2006/relationships/slide" Target="slide19.xml"/><Relationship Id="rId22" Type="http://schemas.openxmlformats.org/officeDocument/2006/relationships/slide" Target="slide30.xml"/><Relationship Id="rId27" Type="http://schemas.openxmlformats.org/officeDocument/2006/relationships/slide" Target="slide36.xml"/></Relationships>
</file>

<file path=ppt/slides/_rels/slide2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5.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62.tiff"/><Relationship Id="rId3" Type="http://schemas.openxmlformats.org/officeDocument/2006/relationships/image" Target="../media/image57.tiff"/><Relationship Id="rId7" Type="http://schemas.openxmlformats.org/officeDocument/2006/relationships/image" Target="../media/image61.png"/><Relationship Id="rId2" Type="http://schemas.openxmlformats.org/officeDocument/2006/relationships/image" Target="../media/image56.tiff"/><Relationship Id="rId1" Type="http://schemas.openxmlformats.org/officeDocument/2006/relationships/slideLayout" Target="../slideLayouts/slideLayout2.xml"/><Relationship Id="rId6" Type="http://schemas.openxmlformats.org/officeDocument/2006/relationships/image" Target="../media/image60.tiff"/><Relationship Id="rId5" Type="http://schemas.openxmlformats.org/officeDocument/2006/relationships/image" Target="../media/image59.tiff"/><Relationship Id="rId4" Type="http://schemas.openxmlformats.org/officeDocument/2006/relationships/image" Target="../media/image58.tiff"/><Relationship Id="rId9" Type="http://schemas.openxmlformats.org/officeDocument/2006/relationships/slide" Target="slide2.xml"/></Relationships>
</file>

<file path=ppt/slides/_rels/slide2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3.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slide" Target="slide2.xml"/></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74.png"/><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18" Type="http://schemas.openxmlformats.org/officeDocument/2006/relationships/image" Target="../media/image91.jpeg"/><Relationship Id="rId3" Type="http://schemas.openxmlformats.org/officeDocument/2006/relationships/image" Target="../media/image76.jpeg"/><Relationship Id="rId21" Type="http://schemas.openxmlformats.org/officeDocument/2006/relationships/slide" Target="slide2.xml"/><Relationship Id="rId7" Type="http://schemas.openxmlformats.org/officeDocument/2006/relationships/image" Target="../media/image80.jpeg"/><Relationship Id="rId12" Type="http://schemas.openxmlformats.org/officeDocument/2006/relationships/image" Target="../media/image85.png"/><Relationship Id="rId17" Type="http://schemas.openxmlformats.org/officeDocument/2006/relationships/image" Target="../media/image90.png"/><Relationship Id="rId2" Type="http://schemas.openxmlformats.org/officeDocument/2006/relationships/image" Target="../media/image75.jpeg"/><Relationship Id="rId16" Type="http://schemas.openxmlformats.org/officeDocument/2006/relationships/image" Target="../media/image89.png"/><Relationship Id="rId20"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79.jpeg"/><Relationship Id="rId11" Type="http://schemas.openxmlformats.org/officeDocument/2006/relationships/image" Target="../media/image84.png"/><Relationship Id="rId5" Type="http://schemas.openxmlformats.org/officeDocument/2006/relationships/image" Target="../media/image78.jpeg"/><Relationship Id="rId15" Type="http://schemas.openxmlformats.org/officeDocument/2006/relationships/image" Target="../media/image88.png"/><Relationship Id="rId10" Type="http://schemas.openxmlformats.org/officeDocument/2006/relationships/image" Target="../media/image83.jpeg"/><Relationship Id="rId19" Type="http://schemas.openxmlformats.org/officeDocument/2006/relationships/image" Target="../media/image92.png"/><Relationship Id="rId4" Type="http://schemas.openxmlformats.org/officeDocument/2006/relationships/image" Target="../media/image77.jpeg"/><Relationship Id="rId9" Type="http://schemas.openxmlformats.org/officeDocument/2006/relationships/image" Target="../media/image82.png"/><Relationship Id="rId14" Type="http://schemas.openxmlformats.org/officeDocument/2006/relationships/image" Target="../media/image87.png"/></Relationships>
</file>

<file path=ppt/slides/_rels/slide26.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png"/><Relationship Id="rId18" Type="http://schemas.openxmlformats.org/officeDocument/2006/relationships/slide" Target="slide2.xml"/><Relationship Id="rId3" Type="http://schemas.openxmlformats.org/officeDocument/2006/relationships/image" Target="../media/image95.png"/><Relationship Id="rId7" Type="http://schemas.openxmlformats.org/officeDocument/2006/relationships/image" Target="../media/image99.png"/><Relationship Id="rId12" Type="http://schemas.openxmlformats.org/officeDocument/2006/relationships/image" Target="../media/image104.jpeg"/><Relationship Id="rId17" Type="http://schemas.openxmlformats.org/officeDocument/2006/relationships/image" Target="../media/image109.png"/><Relationship Id="rId2" Type="http://schemas.openxmlformats.org/officeDocument/2006/relationships/image" Target="../media/image94.jpeg"/><Relationship Id="rId16" Type="http://schemas.openxmlformats.org/officeDocument/2006/relationships/image" Target="../media/image108.jpeg"/><Relationship Id="rId1" Type="http://schemas.openxmlformats.org/officeDocument/2006/relationships/slideLayout" Target="../slideLayouts/slideLayout7.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png"/><Relationship Id="rId15" Type="http://schemas.openxmlformats.org/officeDocument/2006/relationships/image" Target="../media/image107.jpe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png"/><Relationship Id="rId14" Type="http://schemas.openxmlformats.org/officeDocument/2006/relationships/image" Target="../media/image106.png"/></Relationships>
</file>

<file path=ppt/slides/_rels/slide27.xml.rels><?xml version="1.0" encoding="UTF-8" standalone="yes"?>
<Relationships xmlns="http://schemas.openxmlformats.org/package/2006/relationships"><Relationship Id="rId8" Type="http://schemas.openxmlformats.org/officeDocument/2006/relationships/image" Target="../media/image116.tiff"/><Relationship Id="rId3" Type="http://schemas.openxmlformats.org/officeDocument/2006/relationships/image" Target="../media/image111.jpeg"/><Relationship Id="rId7" Type="http://schemas.openxmlformats.org/officeDocument/2006/relationships/image" Target="../media/image115.jpeg"/><Relationship Id="rId2"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 Id="rId9" Type="http://schemas.openxmlformats.org/officeDocument/2006/relationships/slide" Target="slide2.xml"/></Relationships>
</file>

<file path=ppt/slides/_rels/slide28.xml.rels><?xml version="1.0" encoding="UTF-8" standalone="yes"?>
<Relationships xmlns="http://schemas.openxmlformats.org/package/2006/relationships"><Relationship Id="rId3" Type="http://schemas.openxmlformats.org/officeDocument/2006/relationships/image" Target="../media/image118.tiff"/><Relationship Id="rId2" Type="http://schemas.openxmlformats.org/officeDocument/2006/relationships/image" Target="../media/image117.tiff"/><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120.tiff"/><Relationship Id="rId4" Type="http://schemas.openxmlformats.org/officeDocument/2006/relationships/image" Target="../media/image119.tiff"/></Relationships>
</file>

<file path=ppt/slides/_rels/slide29.xml.rels><?xml version="1.0" encoding="UTF-8" standalone="yes"?>
<Relationships xmlns="http://schemas.openxmlformats.org/package/2006/relationships"><Relationship Id="rId3" Type="http://schemas.openxmlformats.org/officeDocument/2006/relationships/image" Target="../media/image122.tiff"/><Relationship Id="rId2" Type="http://schemas.openxmlformats.org/officeDocument/2006/relationships/image" Target="../media/image121.tiff"/><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123.tiff"/></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image" Target="../media/image125.jpeg"/><Relationship Id="rId7" Type="http://schemas.openxmlformats.org/officeDocument/2006/relationships/image" Target="../media/image129.jpeg"/><Relationship Id="rId2" Type="http://schemas.openxmlformats.org/officeDocument/2006/relationships/image" Target="../media/image124.jpeg"/><Relationship Id="rId1" Type="http://schemas.openxmlformats.org/officeDocument/2006/relationships/slideLayout" Target="../slideLayouts/slideLayout7.xml"/><Relationship Id="rId6" Type="http://schemas.openxmlformats.org/officeDocument/2006/relationships/image" Target="../media/image128.jpeg"/><Relationship Id="rId11" Type="http://schemas.openxmlformats.org/officeDocument/2006/relationships/slide" Target="slide2.xml"/><Relationship Id="rId5" Type="http://schemas.openxmlformats.org/officeDocument/2006/relationships/image" Target="../media/image127.jpeg"/><Relationship Id="rId10" Type="http://schemas.openxmlformats.org/officeDocument/2006/relationships/image" Target="../media/image132.jpeg"/><Relationship Id="rId4" Type="http://schemas.openxmlformats.org/officeDocument/2006/relationships/image" Target="../media/image126.jpeg"/><Relationship Id="rId9" Type="http://schemas.openxmlformats.org/officeDocument/2006/relationships/image" Target="../media/image131.jpeg"/></Relationships>
</file>

<file path=ppt/slides/_rels/slide31.xml.rels><?xml version="1.0" encoding="UTF-8" standalone="yes"?>
<Relationships xmlns="http://schemas.openxmlformats.org/package/2006/relationships"><Relationship Id="rId3" Type="http://schemas.openxmlformats.org/officeDocument/2006/relationships/image" Target="../media/image134.tiff"/><Relationship Id="rId2" Type="http://schemas.openxmlformats.org/officeDocument/2006/relationships/image" Target="../media/image133.tiff"/><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136.tiff"/><Relationship Id="rId4" Type="http://schemas.openxmlformats.org/officeDocument/2006/relationships/image" Target="../media/image135.tiff"/></Relationships>
</file>

<file path=ppt/slides/_rels/slide32.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138.tiff"/><Relationship Id="rId7" Type="http://schemas.openxmlformats.org/officeDocument/2006/relationships/image" Target="../media/image142.tiff"/><Relationship Id="rId2" Type="http://schemas.openxmlformats.org/officeDocument/2006/relationships/image" Target="../media/image137.tiff"/><Relationship Id="rId1" Type="http://schemas.openxmlformats.org/officeDocument/2006/relationships/slideLayout" Target="../slideLayouts/slideLayout7.xml"/><Relationship Id="rId6" Type="http://schemas.openxmlformats.org/officeDocument/2006/relationships/image" Target="../media/image141.tiff"/><Relationship Id="rId5" Type="http://schemas.openxmlformats.org/officeDocument/2006/relationships/image" Target="../media/image140.tiff"/><Relationship Id="rId4" Type="http://schemas.openxmlformats.org/officeDocument/2006/relationships/image" Target="../media/image139.tiff"/></Relationships>
</file>

<file path=ppt/slides/_rels/slide33.xml.rels><?xml version="1.0" encoding="UTF-8" standalone="yes"?>
<Relationships xmlns="http://schemas.openxmlformats.org/package/2006/relationships"><Relationship Id="rId3" Type="http://schemas.openxmlformats.org/officeDocument/2006/relationships/image" Target="../media/image144.tiff"/><Relationship Id="rId2" Type="http://schemas.openxmlformats.org/officeDocument/2006/relationships/image" Target="../media/image143.tiff"/><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hyperlink" Target="https://www.dpmag.com/how-to/tip-of-the-week/types-of-lense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46.tiff"/><Relationship Id="rId2" Type="http://schemas.openxmlformats.org/officeDocument/2006/relationships/image" Target="../media/image145.tiff"/><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148.tiff"/><Relationship Id="rId4" Type="http://schemas.openxmlformats.org/officeDocument/2006/relationships/image" Target="../media/image147.tiff"/></Relationships>
</file>

<file path=ppt/slides/_rels/slide35.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hyperlink" Target="https://www.studentartguide.com/articles/creative-photography-ideas" TargetMode="External"/><Relationship Id="rId7" Type="http://schemas.openxmlformats.org/officeDocument/2006/relationships/hyperlink" Target="http://masters-of-photography.com/" TargetMode="External"/><Relationship Id="rId2" Type="http://schemas.openxmlformats.org/officeDocument/2006/relationships/hyperlink" Target="https://theinspiringphotographers.wordpress.com/" TargetMode="External"/><Relationship Id="rId1" Type="http://schemas.openxmlformats.org/officeDocument/2006/relationships/slideLayout" Target="../slideLayouts/slideLayout2.xml"/><Relationship Id="rId6" Type="http://schemas.openxmlformats.org/officeDocument/2006/relationships/hyperlink" Target="https://www.bbc.co.uk/bitesize/guides/zgwpnbk/revision/2" TargetMode="External"/><Relationship Id="rId5" Type="http://schemas.openxmlformats.org/officeDocument/2006/relationships/hyperlink" Target="https://www.aqa.org.uk/subjects/art-and-design/gcse/art-and-design-8201-8206/scheme-of-assessment" TargetMode="External"/><Relationship Id="rId4" Type="http://schemas.openxmlformats.org/officeDocument/2006/relationships/hyperlink" Target="https://www.aqa.org.uk/subjects/art-and-design/gcse/art-and-design-8201-8206/subject-content/photography"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8.png"/><Relationship Id="rId7" Type="http://schemas.openxmlformats.org/officeDocument/2006/relationships/image" Target="../media/image12.tiff"/><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tiff"/><Relationship Id="rId5" Type="http://schemas.openxmlformats.org/officeDocument/2006/relationships/image" Target="../media/image10.tiff"/><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16.tiff"/><Relationship Id="rId4" Type="http://schemas.openxmlformats.org/officeDocument/2006/relationships/image" Target="../media/image15.tiff"/></Relationships>
</file>

<file path=ppt/slides/_rels/slide7.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841B45-FA00-6745-B010-8E617E44D3F3}"/>
              </a:ext>
            </a:extLst>
          </p:cNvPr>
          <p:cNvSpPr>
            <a:spLocks noGrp="1"/>
          </p:cNvSpPr>
          <p:nvPr>
            <p:ph type="ctrTitle"/>
          </p:nvPr>
        </p:nvSpPr>
        <p:spPr>
          <a:xfrm>
            <a:off x="6746628" y="1783959"/>
            <a:ext cx="4645250" cy="2889114"/>
          </a:xfrm>
        </p:spPr>
        <p:txBody>
          <a:bodyPr anchor="b">
            <a:normAutofit fontScale="90000"/>
          </a:bodyPr>
          <a:lstStyle/>
          <a:p>
            <a:pPr algn="l"/>
            <a:r>
              <a:rPr lang="en-US" sz="8900" dirty="0">
                <a:solidFill>
                  <a:schemeClr val="bg1"/>
                </a:solidFill>
                <a:latin typeface="Aharoni" panose="02010803020104030203" pitchFamily="2" charset="-79"/>
                <a:cs typeface="Aharoni" panose="02010803020104030203" pitchFamily="2" charset="-79"/>
              </a:rPr>
              <a:t>GCSE </a:t>
            </a:r>
            <a:br>
              <a:rPr lang="en-US" dirty="0">
                <a:solidFill>
                  <a:schemeClr val="bg1"/>
                </a:solidFill>
              </a:rPr>
            </a:br>
            <a:r>
              <a:rPr lang="en-US" dirty="0">
                <a:solidFill>
                  <a:schemeClr val="bg1"/>
                </a:solidFill>
                <a:latin typeface="Arial" panose="020B0604020202020204" pitchFamily="34" charset="0"/>
                <a:cs typeface="Arial" panose="020B0604020202020204" pitchFamily="34" charset="0"/>
              </a:rPr>
              <a:t>Photography handbook</a:t>
            </a:r>
          </a:p>
        </p:txBody>
      </p:sp>
      <p:sp>
        <p:nvSpPr>
          <p:cNvPr id="3" name="Subtitle 2">
            <a:extLst>
              <a:ext uri="{FF2B5EF4-FFF2-40B4-BE49-F238E27FC236}">
                <a16:creationId xmlns:a16="http://schemas.microsoft.com/office/drawing/2014/main" id="{439F7DD4-F0CB-6F46-B02E-E719AAE20D2E}"/>
              </a:ext>
            </a:extLst>
          </p:cNvPr>
          <p:cNvSpPr>
            <a:spLocks noGrp="1"/>
          </p:cNvSpPr>
          <p:nvPr>
            <p:ph type="subTitle" idx="1"/>
          </p:nvPr>
        </p:nvSpPr>
        <p:spPr>
          <a:xfrm>
            <a:off x="6746628" y="4768836"/>
            <a:ext cx="4645250" cy="1147863"/>
          </a:xfrm>
        </p:spPr>
        <p:txBody>
          <a:bodyPr anchor="t">
            <a:normAutofit/>
          </a:bodyPr>
          <a:lstStyle/>
          <a:p>
            <a:pPr algn="l"/>
            <a:r>
              <a:rPr lang="en-US" sz="4800" dirty="0">
                <a:solidFill>
                  <a:schemeClr val="bg1"/>
                </a:solidFill>
              </a:rPr>
              <a:t>Personal Project </a:t>
            </a:r>
          </a:p>
        </p:txBody>
      </p:sp>
      <p:sp>
        <p:nvSpPr>
          <p:cNvPr id="19" name="Freeform: Shape 18">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Graphic 13" descr="CameraOutline">
            <a:extLst>
              <a:ext uri="{FF2B5EF4-FFF2-40B4-BE49-F238E27FC236}">
                <a16:creationId xmlns:a16="http://schemas.microsoft.com/office/drawing/2014/main" id="{4EA37BF0-8EC5-4385-B52A-7C19C9F863CC}"/>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19382" y="720993"/>
            <a:ext cx="4047843" cy="4047843"/>
          </a:xfrm>
          <a:prstGeom prst="rect">
            <a:avLst/>
          </a:prstGeom>
        </p:spPr>
      </p:pic>
    </p:spTree>
    <p:extLst>
      <p:ext uri="{BB962C8B-B14F-4D97-AF65-F5344CB8AC3E}">
        <p14:creationId xmlns:p14="http://schemas.microsoft.com/office/powerpoint/2010/main" val="3604495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341D0-5446-CE4D-B861-CA289E4ADB8A}"/>
              </a:ext>
            </a:extLst>
          </p:cNvPr>
          <p:cNvSpPr>
            <a:spLocks noGrp="1"/>
          </p:cNvSpPr>
          <p:nvPr>
            <p:ph type="title"/>
          </p:nvPr>
        </p:nvSpPr>
        <p:spPr>
          <a:xfrm>
            <a:off x="7442200" y="1712683"/>
            <a:ext cx="3429000" cy="636361"/>
          </a:xfrm>
        </p:spPr>
        <p:style>
          <a:lnRef idx="3">
            <a:schemeClr val="lt1"/>
          </a:lnRef>
          <a:fillRef idx="1">
            <a:schemeClr val="accent1"/>
          </a:fillRef>
          <a:effectRef idx="1">
            <a:schemeClr val="accent1"/>
          </a:effectRef>
          <a:fontRef idx="minor">
            <a:schemeClr val="lt1"/>
          </a:fontRef>
        </p:style>
        <p:txBody>
          <a:bodyPr>
            <a:normAutofit/>
          </a:bodyPr>
          <a:lstStyle/>
          <a:p>
            <a:r>
              <a:rPr lang="en-US" sz="3200" dirty="0">
                <a:latin typeface="Arial" panose="020B0604020202020204" pitchFamily="34" charset="0"/>
                <a:cs typeface="Arial" panose="020B0604020202020204" pitchFamily="34" charset="0"/>
              </a:rPr>
              <a:t>Theme Research </a:t>
            </a:r>
          </a:p>
        </p:txBody>
      </p:sp>
      <p:sp>
        <p:nvSpPr>
          <p:cNvPr id="3" name="Content Placeholder 2">
            <a:extLst>
              <a:ext uri="{FF2B5EF4-FFF2-40B4-BE49-F238E27FC236}">
                <a16:creationId xmlns:a16="http://schemas.microsoft.com/office/drawing/2014/main" id="{8C85809C-5B75-3641-9039-37646D84BEA5}"/>
              </a:ext>
            </a:extLst>
          </p:cNvPr>
          <p:cNvSpPr>
            <a:spLocks noGrp="1"/>
          </p:cNvSpPr>
          <p:nvPr>
            <p:ph idx="1"/>
          </p:nvPr>
        </p:nvSpPr>
        <p:spPr>
          <a:xfrm>
            <a:off x="399143" y="235857"/>
            <a:ext cx="11393714" cy="6513286"/>
          </a:xfrm>
        </p:spPr>
        <p:txBody>
          <a:bodyPr>
            <a:normAutofit fontScale="55000" lnSpcReduction="20000"/>
          </a:bodyPr>
          <a:lstStyle/>
          <a:p>
            <a:pPr marL="0" indent="0">
              <a:lnSpc>
                <a:spcPct val="120000"/>
              </a:lnSpc>
              <a:buNone/>
            </a:pPr>
            <a:r>
              <a:rPr lang="en-GB" sz="2900" dirty="0"/>
              <a:t>Theme research is dependant on your chosen theme. For example, theme research for  ‘the plastic crisis’ or ‘homelessness in Torbay’ is going to differ greatly to ‘landscape’ or ‘pattern’.</a:t>
            </a:r>
          </a:p>
          <a:p>
            <a:pPr marL="0" indent="0">
              <a:lnSpc>
                <a:spcPct val="120000"/>
              </a:lnSpc>
              <a:buNone/>
            </a:pPr>
            <a:r>
              <a:rPr lang="en-GB" sz="3300" b="1" dirty="0"/>
              <a:t>Areas of research:</a:t>
            </a:r>
          </a:p>
          <a:p>
            <a:pPr>
              <a:lnSpc>
                <a:spcPct val="120000"/>
              </a:lnSpc>
            </a:pPr>
            <a:r>
              <a:rPr lang="en-GB" sz="2900" b="1" dirty="0"/>
              <a:t>Internet</a:t>
            </a:r>
            <a:r>
              <a:rPr lang="en-GB" dirty="0"/>
              <a:t> - you can read articles related to your theme </a:t>
            </a:r>
          </a:p>
          <a:p>
            <a:pPr>
              <a:lnSpc>
                <a:spcPct val="120000"/>
              </a:lnSpc>
            </a:pPr>
            <a:r>
              <a:rPr lang="en-GB" sz="2900" b="1" dirty="0"/>
              <a:t>Documentaries</a:t>
            </a:r>
            <a:r>
              <a:rPr lang="en-GB" dirty="0"/>
              <a:t> - you can watch documentaries related to your theme </a:t>
            </a:r>
          </a:p>
          <a:p>
            <a:pPr>
              <a:lnSpc>
                <a:spcPct val="120000"/>
              </a:lnSpc>
            </a:pPr>
            <a:r>
              <a:rPr lang="en-GB" sz="2900" b="1" dirty="0"/>
              <a:t>Statistics</a:t>
            </a:r>
            <a:r>
              <a:rPr lang="en-GB" dirty="0"/>
              <a:t> - you can look at statistics related to your theme</a:t>
            </a:r>
          </a:p>
          <a:p>
            <a:pPr>
              <a:lnSpc>
                <a:spcPct val="120000"/>
              </a:lnSpc>
            </a:pPr>
            <a:r>
              <a:rPr lang="en-GB" sz="2900" b="1" dirty="0"/>
              <a:t>Questionnaires</a:t>
            </a:r>
            <a:r>
              <a:rPr lang="en-GB" dirty="0"/>
              <a:t> - you can create a questionnaire to find out information</a:t>
            </a:r>
          </a:p>
          <a:p>
            <a:pPr>
              <a:lnSpc>
                <a:spcPct val="120000"/>
              </a:lnSpc>
            </a:pPr>
            <a:r>
              <a:rPr lang="en-GB" sz="2900" b="1" dirty="0"/>
              <a:t>Interview people </a:t>
            </a:r>
            <a:r>
              <a:rPr lang="en-GB" dirty="0"/>
              <a:t>- interview people to get opinions and information </a:t>
            </a:r>
          </a:p>
          <a:p>
            <a:pPr>
              <a:lnSpc>
                <a:spcPct val="120000"/>
              </a:lnSpc>
            </a:pPr>
            <a:endParaRPr lang="en-GB" dirty="0"/>
          </a:p>
          <a:p>
            <a:pPr marL="0" indent="0">
              <a:lnSpc>
                <a:spcPct val="120000"/>
              </a:lnSpc>
              <a:buNone/>
            </a:pPr>
            <a:r>
              <a:rPr lang="en-GB" sz="2900" b="1" dirty="0"/>
              <a:t>Example of research for a theme: Homelessness in Torbay </a:t>
            </a:r>
          </a:p>
          <a:p>
            <a:pPr>
              <a:lnSpc>
                <a:spcPct val="120000"/>
              </a:lnSpc>
            </a:pPr>
            <a:r>
              <a:rPr lang="en-GB" b="1" dirty="0"/>
              <a:t>Internet </a:t>
            </a:r>
            <a:r>
              <a:rPr lang="en-GB" dirty="0"/>
              <a:t>- read articles online related to homelessness in Torbay, look at organisations/charities and the work they do, learn about the history of homelessness and how the majority of people that are homeless ended up in that situation. Look at statistics from the council to get an idea of how many people are homeless, if it has increased and what locations are most prone to homeless people.  </a:t>
            </a:r>
          </a:p>
          <a:p>
            <a:pPr>
              <a:lnSpc>
                <a:spcPct val="120000"/>
              </a:lnSpc>
            </a:pPr>
            <a:r>
              <a:rPr lang="en-GB" b="1" dirty="0"/>
              <a:t>Documentaries</a:t>
            </a:r>
            <a:r>
              <a:rPr lang="en-GB" dirty="0"/>
              <a:t> - Watch documentaries about homelessness – screen shot the doc and annotate it or/and take notes</a:t>
            </a:r>
          </a:p>
          <a:p>
            <a:pPr>
              <a:lnSpc>
                <a:spcPct val="120000"/>
              </a:lnSpc>
            </a:pPr>
            <a:r>
              <a:rPr lang="en-GB" b="1" dirty="0"/>
              <a:t>Questionnaires</a:t>
            </a:r>
            <a:r>
              <a:rPr lang="en-GB" dirty="0"/>
              <a:t> - I would only use a questionnaire if I thought it would help give me ideas for my project. So, on this occasion, I would create a questionnaire to establish if the public are aware of just how many people are homeless in Torbay, as my project aim is to raise awareness and inspire people to donate to charities. </a:t>
            </a:r>
          </a:p>
          <a:p>
            <a:pPr>
              <a:lnSpc>
                <a:spcPct val="120000"/>
              </a:lnSpc>
            </a:pPr>
            <a:r>
              <a:rPr lang="en-GB" b="1" dirty="0"/>
              <a:t>Interviews </a:t>
            </a:r>
            <a:r>
              <a:rPr lang="en-GB" dirty="0"/>
              <a:t>- (only under safe circumstances - never alone! and always in public). Request an interview with someone working with a charity in Torbay for the homeless, someone from Torbay council, and maybe even interview a homeless person (never attend ANY interview on your own and you must discuss them with tutors first)</a:t>
            </a:r>
            <a:endParaRPr lang="en-US" dirty="0"/>
          </a:p>
        </p:txBody>
      </p:sp>
      <p:sp>
        <p:nvSpPr>
          <p:cNvPr id="4" name="Bevel 3">
            <a:hlinkClick r:id="rId2" action="ppaction://hlinksldjump"/>
            <a:extLst>
              <a:ext uri="{FF2B5EF4-FFF2-40B4-BE49-F238E27FC236}">
                <a16:creationId xmlns:a16="http://schemas.microsoft.com/office/drawing/2014/main" id="{0C2E4353-3778-1D40-AC9A-DC167A8B6750}"/>
              </a:ext>
            </a:extLst>
          </p:cNvPr>
          <p:cNvSpPr/>
          <p:nvPr/>
        </p:nvSpPr>
        <p:spPr>
          <a:xfrm>
            <a:off x="10078886" y="2838217"/>
            <a:ext cx="1328057" cy="359678"/>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Contents page</a:t>
            </a:r>
          </a:p>
        </p:txBody>
      </p:sp>
    </p:spTree>
    <p:extLst>
      <p:ext uri="{BB962C8B-B14F-4D97-AF65-F5344CB8AC3E}">
        <p14:creationId xmlns:p14="http://schemas.microsoft.com/office/powerpoint/2010/main" val="2227548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A43A7-F0C1-FD43-B0FD-5430F8A0A6CD}"/>
              </a:ext>
            </a:extLst>
          </p:cNvPr>
          <p:cNvSpPr>
            <a:spLocks noGrp="1"/>
          </p:cNvSpPr>
          <p:nvPr>
            <p:ph type="title"/>
          </p:nvPr>
        </p:nvSpPr>
        <p:spPr>
          <a:xfrm>
            <a:off x="838200" y="365125"/>
            <a:ext cx="10515600" cy="462189"/>
          </a:xfrm>
        </p:spPr>
        <p:txBody>
          <a:bodyPr>
            <a:normAutofit fontScale="90000"/>
          </a:bodyPr>
          <a:lstStyle/>
          <a:p>
            <a:r>
              <a:rPr lang="en-US" sz="3200" b="1" dirty="0">
                <a:latin typeface="Arial" panose="020B0604020202020204" pitchFamily="34" charset="0"/>
                <a:cs typeface="Arial" panose="020B0604020202020204" pitchFamily="34" charset="0"/>
              </a:rPr>
              <a:t>Photoshoot</a:t>
            </a:r>
          </a:p>
        </p:txBody>
      </p:sp>
      <p:sp>
        <p:nvSpPr>
          <p:cNvPr id="4" name="TextBox 3">
            <a:extLst>
              <a:ext uri="{FF2B5EF4-FFF2-40B4-BE49-F238E27FC236}">
                <a16:creationId xmlns:a16="http://schemas.microsoft.com/office/drawing/2014/main" id="{7F1B4B4C-237B-7549-AB43-0806799A3917}"/>
              </a:ext>
            </a:extLst>
          </p:cNvPr>
          <p:cNvSpPr txBox="1"/>
          <p:nvPr/>
        </p:nvSpPr>
        <p:spPr>
          <a:xfrm>
            <a:off x="348343" y="1025751"/>
            <a:ext cx="11180916" cy="5509200"/>
          </a:xfrm>
          <a:prstGeom prst="rect">
            <a:avLst/>
          </a:prstGeom>
          <a:noFill/>
        </p:spPr>
        <p:txBody>
          <a:bodyPr wrap="square" rtlCol="0">
            <a:spAutoFit/>
          </a:bodyPr>
          <a:lstStyle/>
          <a:p>
            <a:r>
              <a:rPr lang="en-GB" sz="2000" dirty="0"/>
              <a:t>You must take at least </a:t>
            </a:r>
            <a:r>
              <a:rPr lang="en-GB" sz="3600" b="1" dirty="0"/>
              <a:t>30</a:t>
            </a:r>
            <a:r>
              <a:rPr lang="en-GB" sz="2000" dirty="0"/>
              <a:t> photos for a shoot. Its very important you have a wide variety of photos to choose from as well as exercising your skills. You may have a few images floating around that are not necessarily part of a shoot but if you are planning a shoot and out for a shoot you should aim for a minimum of 30 – this makes a decent contact sheet. </a:t>
            </a:r>
          </a:p>
          <a:p>
            <a:endParaRPr lang="en-GB" sz="2000" dirty="0"/>
          </a:p>
          <a:p>
            <a:r>
              <a:rPr lang="en-GB" sz="2800" b="1" dirty="0"/>
              <a:t>Composition</a:t>
            </a:r>
            <a:r>
              <a:rPr lang="en-GB" sz="2800" dirty="0"/>
              <a:t>:</a:t>
            </a:r>
            <a:r>
              <a:rPr lang="en-GB" sz="2000" dirty="0"/>
              <a:t> you should always consider / apply composition techniques – you must be able to identify techniques and why/how they are being used. We will expect you to discuss your composition intentions in your analysis as well as see evidence of application in your photography. </a:t>
            </a:r>
          </a:p>
          <a:p>
            <a:endParaRPr lang="en-GB" sz="2000" dirty="0"/>
          </a:p>
          <a:p>
            <a:r>
              <a:rPr lang="en-GB" sz="2800" b="1" dirty="0"/>
              <a:t>Camera</a:t>
            </a:r>
            <a:r>
              <a:rPr lang="en-GB" sz="2800" dirty="0"/>
              <a:t>: </a:t>
            </a:r>
            <a:r>
              <a:rPr lang="en-GB" sz="2000" dirty="0"/>
              <a:t>Its very challenging to use a camera manually, so please don’t be disheartened if you give it a go and don’t get the results you want. YOU MUST use the camera consistently and experiment to familiarise yourself with the settings, as well as putting yourself in different light situations. You won’t learn how to use the camera manually unless you practice! However, even if you re unsure of the settings you should always try… even if you are using the priority modes so you can get an idea of each setting. We will also expect you to discuss exposure in your analysis so the quicker you can get your head around the settings the better!</a:t>
            </a:r>
          </a:p>
        </p:txBody>
      </p:sp>
      <p:pic>
        <p:nvPicPr>
          <p:cNvPr id="5" name="Picture 4">
            <a:extLst>
              <a:ext uri="{FF2B5EF4-FFF2-40B4-BE49-F238E27FC236}">
                <a16:creationId xmlns:a16="http://schemas.microsoft.com/office/drawing/2014/main" id="{4C35AFE2-4D87-7C45-8B4F-C1E2C072285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0483" y="195622"/>
            <a:ext cx="1023174" cy="984249"/>
          </a:xfrm>
          <a:prstGeom prst="rect">
            <a:avLst/>
          </a:prstGeom>
        </p:spPr>
        <p:style>
          <a:lnRef idx="2">
            <a:schemeClr val="dk1"/>
          </a:lnRef>
          <a:fillRef idx="1">
            <a:schemeClr val="lt1"/>
          </a:fillRef>
          <a:effectRef idx="0">
            <a:schemeClr val="dk1"/>
          </a:effectRef>
          <a:fontRef idx="minor">
            <a:schemeClr val="dk1"/>
          </a:fontRef>
        </p:style>
      </p:pic>
      <p:sp>
        <p:nvSpPr>
          <p:cNvPr id="6" name="Bevel 5">
            <a:hlinkClick r:id="rId3" action="ppaction://hlinksldjump"/>
            <a:extLst>
              <a:ext uri="{FF2B5EF4-FFF2-40B4-BE49-F238E27FC236}">
                <a16:creationId xmlns:a16="http://schemas.microsoft.com/office/drawing/2014/main" id="{0E3EA2E3-CEDB-7E46-9B5F-716FA6EB1A94}"/>
              </a:ext>
            </a:extLst>
          </p:cNvPr>
          <p:cNvSpPr/>
          <p:nvPr/>
        </p:nvSpPr>
        <p:spPr>
          <a:xfrm>
            <a:off x="8544001" y="323049"/>
            <a:ext cx="1328057" cy="359678"/>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Contents page</a:t>
            </a:r>
          </a:p>
        </p:txBody>
      </p:sp>
    </p:spTree>
    <p:extLst>
      <p:ext uri="{BB962C8B-B14F-4D97-AF65-F5344CB8AC3E}">
        <p14:creationId xmlns:p14="http://schemas.microsoft.com/office/powerpoint/2010/main" val="419060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8F62F0-51B7-2C44-8C9A-E4830577C603}"/>
              </a:ext>
            </a:extLst>
          </p:cNvPr>
          <p:cNvSpPr>
            <a:spLocks noGrp="1"/>
          </p:cNvSpPr>
          <p:nvPr>
            <p:ph idx="1"/>
          </p:nvPr>
        </p:nvSpPr>
        <p:spPr>
          <a:xfrm>
            <a:off x="245806" y="78476"/>
            <a:ext cx="10515600" cy="1391708"/>
          </a:xfrm>
          <a:gradFill>
            <a:gsLst>
              <a:gs pos="0">
                <a:schemeClr val="accent2">
                  <a:lumMod val="110000"/>
                  <a:satMod val="105000"/>
                  <a:tint val="67000"/>
                  <a:alpha val="29000"/>
                </a:schemeClr>
              </a:gs>
              <a:gs pos="100000">
                <a:schemeClr val="accent2">
                  <a:lumMod val="105000"/>
                  <a:satMod val="109000"/>
                  <a:tint val="81000"/>
                  <a:alpha val="32000"/>
                </a:schemeClr>
              </a:gs>
            </a:gsLst>
          </a:gradFill>
        </p:spPr>
        <p:style>
          <a:lnRef idx="1">
            <a:schemeClr val="accent2"/>
          </a:lnRef>
          <a:fillRef idx="2">
            <a:schemeClr val="accent2"/>
          </a:fillRef>
          <a:effectRef idx="1">
            <a:schemeClr val="accent2"/>
          </a:effectRef>
          <a:fontRef idx="minor">
            <a:schemeClr val="dk1"/>
          </a:fontRef>
        </p:style>
        <p:txBody>
          <a:bodyPr/>
          <a:lstStyle/>
          <a:p>
            <a:pPr marL="0" indent="0">
              <a:buNone/>
            </a:pPr>
            <a:r>
              <a:rPr lang="en-GB" sz="3600" b="1" dirty="0"/>
              <a:t>1. </a:t>
            </a:r>
            <a:r>
              <a:rPr lang="en-GB" b="1" dirty="0"/>
              <a:t>Contact sheet </a:t>
            </a:r>
            <a:r>
              <a:rPr lang="en-GB" sz="2400" dirty="0"/>
              <a:t>- make sure you select the best shots like the example below. You can create another colour category if you want to organise your images - for example - </a:t>
            </a:r>
            <a:r>
              <a:rPr lang="en-GB" sz="2400" dirty="0">
                <a:solidFill>
                  <a:srgbClr val="E901FF"/>
                </a:solidFill>
              </a:rPr>
              <a:t>best</a:t>
            </a:r>
            <a:r>
              <a:rPr lang="en-GB" sz="2400" dirty="0"/>
              <a:t>, </a:t>
            </a:r>
            <a:r>
              <a:rPr lang="en-GB" sz="2400" dirty="0">
                <a:solidFill>
                  <a:srgbClr val="00B050"/>
                </a:solidFill>
              </a:rPr>
              <a:t>needs improving</a:t>
            </a:r>
            <a:r>
              <a:rPr lang="en-GB" sz="2400" dirty="0"/>
              <a:t>, and </a:t>
            </a:r>
            <a:r>
              <a:rPr lang="en-GB" sz="2400" dirty="0">
                <a:solidFill>
                  <a:srgbClr val="FF0000"/>
                </a:solidFill>
              </a:rPr>
              <a:t>weak</a:t>
            </a:r>
            <a:r>
              <a:rPr lang="en-GB" sz="2400" dirty="0"/>
              <a:t>. </a:t>
            </a:r>
          </a:p>
          <a:p>
            <a:endParaRPr lang="en-US" dirty="0"/>
          </a:p>
        </p:txBody>
      </p:sp>
      <p:pic>
        <p:nvPicPr>
          <p:cNvPr id="4" name="image16.png">
            <a:extLst>
              <a:ext uri="{FF2B5EF4-FFF2-40B4-BE49-F238E27FC236}">
                <a16:creationId xmlns:a16="http://schemas.microsoft.com/office/drawing/2014/main" id="{1811B75D-F6B1-0D42-B491-E8A0CB8083FF}"/>
              </a:ext>
            </a:extLst>
          </p:cNvPr>
          <p:cNvPicPr/>
          <p:nvPr/>
        </p:nvPicPr>
        <p:blipFill>
          <a:blip r:embed="rId2"/>
          <a:srcRect/>
          <a:stretch>
            <a:fillRect/>
          </a:stretch>
        </p:blipFill>
        <p:spPr>
          <a:xfrm>
            <a:off x="245806" y="1711771"/>
            <a:ext cx="3009840" cy="3200944"/>
          </a:xfrm>
          <a:prstGeom prst="rect">
            <a:avLst/>
          </a:prstGeom>
          <a:ln/>
        </p:spPr>
      </p:pic>
      <p:sp>
        <p:nvSpPr>
          <p:cNvPr id="6" name="TextBox 5">
            <a:extLst>
              <a:ext uri="{FF2B5EF4-FFF2-40B4-BE49-F238E27FC236}">
                <a16:creationId xmlns:a16="http://schemas.microsoft.com/office/drawing/2014/main" id="{76EC917E-0958-D042-8481-4902AF39689B}"/>
              </a:ext>
            </a:extLst>
          </p:cNvPr>
          <p:cNvSpPr txBox="1"/>
          <p:nvPr/>
        </p:nvSpPr>
        <p:spPr>
          <a:xfrm>
            <a:off x="3255646" y="1550713"/>
            <a:ext cx="8936354" cy="499951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600" b="1" dirty="0"/>
              <a:t>2. </a:t>
            </a:r>
            <a:r>
              <a:rPr lang="en-US" sz="2800" b="1" dirty="0"/>
              <a:t>Analyse at least 2 photos </a:t>
            </a:r>
            <a:r>
              <a:rPr lang="en-US" sz="2000" dirty="0"/>
              <a:t>from the shoot. You can analyse some of your best shots but its good to also analyse the images that you are not happy with so you know how to improve. Or analyse them as a group and not individually</a:t>
            </a:r>
            <a:endParaRPr lang="en-US" sz="2400" dirty="0"/>
          </a:p>
          <a:p>
            <a:pPr marL="342900" indent="-342900">
              <a:buFont typeface="Arial" panose="020B0604020202020204" pitchFamily="34" charset="0"/>
              <a:buChar char="•"/>
            </a:pPr>
            <a:r>
              <a:rPr lang="en-GB" sz="2400" dirty="0"/>
              <a:t>Are you happy with the photoshoot? Please explain your answer </a:t>
            </a:r>
          </a:p>
          <a:p>
            <a:pPr marL="342900" indent="-342900">
              <a:buFont typeface="Arial" panose="020B0604020202020204" pitchFamily="34" charset="0"/>
              <a:buChar char="•"/>
            </a:pPr>
            <a:r>
              <a:rPr lang="en-GB" sz="2400" dirty="0"/>
              <a:t>Why are you happy/not happy with this photo?</a:t>
            </a:r>
          </a:p>
          <a:p>
            <a:pPr marL="342900" indent="-342900">
              <a:buFont typeface="Arial" panose="020B0604020202020204" pitchFamily="34" charset="0"/>
              <a:buChar char="•"/>
            </a:pPr>
            <a:r>
              <a:rPr lang="en-GB" sz="2400" dirty="0"/>
              <a:t>Did the shoot give you any ideas for another shoot? </a:t>
            </a:r>
          </a:p>
          <a:p>
            <a:pPr marL="342900" lvl="0" indent="-342900">
              <a:lnSpc>
                <a:spcPct val="120000"/>
              </a:lnSpc>
              <a:buFont typeface="Arial" panose="020B0604020202020204" pitchFamily="34" charset="0"/>
              <a:buChar char="•"/>
            </a:pPr>
            <a:r>
              <a:rPr lang="en-GB" sz="2400" dirty="0"/>
              <a:t>What composition technique(s) have you used?</a:t>
            </a:r>
          </a:p>
          <a:p>
            <a:pPr marL="342900" lvl="0" indent="-342900">
              <a:lnSpc>
                <a:spcPct val="120000"/>
              </a:lnSpc>
              <a:buFont typeface="Arial" panose="020B0604020202020204" pitchFamily="34" charset="0"/>
              <a:buChar char="•"/>
            </a:pPr>
            <a:r>
              <a:rPr lang="en-GB" sz="2400" dirty="0"/>
              <a:t>What camera settings did you use?</a:t>
            </a:r>
          </a:p>
          <a:p>
            <a:pPr marL="342900" lvl="0" indent="-342900">
              <a:lnSpc>
                <a:spcPct val="120000"/>
              </a:lnSpc>
              <a:buFont typeface="Arial" panose="020B0604020202020204" pitchFamily="34" charset="0"/>
              <a:buChar char="•"/>
            </a:pPr>
            <a:r>
              <a:rPr lang="en-GB" sz="2400" dirty="0"/>
              <a:t>Why is it a good photo in relation to your theme? </a:t>
            </a:r>
          </a:p>
          <a:p>
            <a:pPr marL="342900" lvl="0" indent="-342900">
              <a:lnSpc>
                <a:spcPct val="120000"/>
              </a:lnSpc>
              <a:buFont typeface="Arial" panose="020B0604020202020204" pitchFamily="34" charset="0"/>
              <a:buChar char="•"/>
            </a:pPr>
            <a:r>
              <a:rPr lang="en-GB" sz="2400" dirty="0"/>
              <a:t>Does the photo communicate a message? If so how? </a:t>
            </a:r>
          </a:p>
          <a:p>
            <a:pPr marL="342900" lvl="0" indent="-342900">
              <a:lnSpc>
                <a:spcPct val="120000"/>
              </a:lnSpc>
              <a:buFont typeface="Arial" panose="020B0604020202020204" pitchFamily="34" charset="0"/>
              <a:buChar char="•"/>
            </a:pPr>
            <a:r>
              <a:rPr lang="en-GB" sz="2400" dirty="0"/>
              <a:t>Are you happy with the light? And what effect does it have?</a:t>
            </a:r>
          </a:p>
          <a:p>
            <a:pPr marL="342900" indent="-342900">
              <a:lnSpc>
                <a:spcPct val="120000"/>
              </a:lnSpc>
              <a:buFont typeface="Arial" panose="020B0604020202020204" pitchFamily="34" charset="0"/>
              <a:buChar char="•"/>
            </a:pPr>
            <a:r>
              <a:rPr lang="en-GB" sz="2400" dirty="0"/>
              <a:t>What areas do you need to improve?</a:t>
            </a:r>
            <a:endParaRPr lang="en-US" sz="2400" dirty="0"/>
          </a:p>
        </p:txBody>
      </p:sp>
      <p:sp>
        <p:nvSpPr>
          <p:cNvPr id="7" name="Bevel 6">
            <a:hlinkClick r:id="rId3" action="ppaction://hlinksldjump"/>
            <a:extLst>
              <a:ext uri="{FF2B5EF4-FFF2-40B4-BE49-F238E27FC236}">
                <a16:creationId xmlns:a16="http://schemas.microsoft.com/office/drawing/2014/main" id="{4AF3F209-2EE7-A946-95CC-825988290C40}"/>
              </a:ext>
            </a:extLst>
          </p:cNvPr>
          <p:cNvSpPr/>
          <p:nvPr/>
        </p:nvSpPr>
        <p:spPr>
          <a:xfrm>
            <a:off x="245806" y="5944745"/>
            <a:ext cx="1328057" cy="359678"/>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Contents page</a:t>
            </a:r>
          </a:p>
        </p:txBody>
      </p:sp>
      <p:sp>
        <p:nvSpPr>
          <p:cNvPr id="2" name="Title 1">
            <a:extLst>
              <a:ext uri="{FF2B5EF4-FFF2-40B4-BE49-F238E27FC236}">
                <a16:creationId xmlns:a16="http://schemas.microsoft.com/office/drawing/2014/main" id="{01AB219B-720E-3B4C-BB90-E97CAA6AB59A}"/>
              </a:ext>
            </a:extLst>
          </p:cNvPr>
          <p:cNvSpPr>
            <a:spLocks noGrp="1"/>
          </p:cNvSpPr>
          <p:nvPr>
            <p:ph type="title"/>
          </p:nvPr>
        </p:nvSpPr>
        <p:spPr>
          <a:xfrm>
            <a:off x="8118988" y="990424"/>
            <a:ext cx="3827206" cy="721347"/>
          </a:xfrm>
        </p:spPr>
        <p:style>
          <a:lnRef idx="1">
            <a:schemeClr val="accent4"/>
          </a:lnRef>
          <a:fillRef idx="2">
            <a:schemeClr val="accent4"/>
          </a:fillRef>
          <a:effectRef idx="1">
            <a:schemeClr val="accent4"/>
          </a:effectRef>
          <a:fontRef idx="minor">
            <a:schemeClr val="dk1"/>
          </a:fontRef>
        </p:style>
        <p:txBody>
          <a:bodyPr>
            <a:normAutofit/>
          </a:bodyPr>
          <a:lstStyle/>
          <a:p>
            <a:r>
              <a:rPr lang="en-US" sz="3200" b="1" dirty="0">
                <a:latin typeface="Arial" panose="020B0604020202020204" pitchFamily="34" charset="0"/>
                <a:cs typeface="Arial" panose="020B0604020202020204" pitchFamily="34" charset="0"/>
              </a:rPr>
              <a:t>Review and Select </a:t>
            </a:r>
          </a:p>
        </p:txBody>
      </p:sp>
    </p:spTree>
    <p:extLst>
      <p:ext uri="{BB962C8B-B14F-4D97-AF65-F5344CB8AC3E}">
        <p14:creationId xmlns:p14="http://schemas.microsoft.com/office/powerpoint/2010/main" val="3683607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8F06E-319A-1C41-8C94-7F9BE2F1DD7B}"/>
              </a:ext>
            </a:extLst>
          </p:cNvPr>
          <p:cNvSpPr>
            <a:spLocks noGrp="1"/>
          </p:cNvSpPr>
          <p:nvPr>
            <p:ph type="title"/>
          </p:nvPr>
        </p:nvSpPr>
        <p:spPr>
          <a:xfrm>
            <a:off x="587477" y="250031"/>
            <a:ext cx="10515600" cy="1325563"/>
          </a:xfrm>
        </p:spPr>
        <p:txBody>
          <a:bodyPr/>
          <a:lstStyle/>
          <a:p>
            <a:r>
              <a:rPr lang="en-US" dirty="0"/>
              <a:t>EXAMPLE </a:t>
            </a:r>
          </a:p>
        </p:txBody>
      </p:sp>
      <p:pic>
        <p:nvPicPr>
          <p:cNvPr id="4" name="Picture 3">
            <a:extLst>
              <a:ext uri="{FF2B5EF4-FFF2-40B4-BE49-F238E27FC236}">
                <a16:creationId xmlns:a16="http://schemas.microsoft.com/office/drawing/2014/main" id="{361154DE-ACAE-D84C-9CFF-D2C0B407020C}"/>
              </a:ext>
            </a:extLst>
          </p:cNvPr>
          <p:cNvPicPr>
            <a:picLocks noChangeAspect="1"/>
          </p:cNvPicPr>
          <p:nvPr/>
        </p:nvPicPr>
        <p:blipFill>
          <a:blip r:embed="rId2"/>
          <a:stretch>
            <a:fillRect/>
          </a:stretch>
        </p:blipFill>
        <p:spPr>
          <a:xfrm>
            <a:off x="3074047" y="0"/>
            <a:ext cx="8831350" cy="6858000"/>
          </a:xfrm>
          <a:prstGeom prst="rect">
            <a:avLst/>
          </a:prstGeom>
        </p:spPr>
      </p:pic>
      <p:sp>
        <p:nvSpPr>
          <p:cNvPr id="5" name="Title 1">
            <a:extLst>
              <a:ext uri="{FF2B5EF4-FFF2-40B4-BE49-F238E27FC236}">
                <a16:creationId xmlns:a16="http://schemas.microsoft.com/office/drawing/2014/main" id="{295BB77A-86EE-434C-8AF3-E92F274D4B65}"/>
              </a:ext>
            </a:extLst>
          </p:cNvPr>
          <p:cNvSpPr txBox="1">
            <a:spLocks/>
          </p:cNvSpPr>
          <p:nvPr/>
        </p:nvSpPr>
        <p:spPr>
          <a:xfrm rot="16200000">
            <a:off x="-200624" y="3518864"/>
            <a:ext cx="3541485" cy="839561"/>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a:t>Photo Analysis </a:t>
            </a:r>
            <a:endParaRPr lang="en-US" dirty="0"/>
          </a:p>
        </p:txBody>
      </p:sp>
      <p:sp>
        <p:nvSpPr>
          <p:cNvPr id="6" name="Bevel 5">
            <a:hlinkClick r:id="rId3" action="ppaction://hlinksldjump"/>
            <a:extLst>
              <a:ext uri="{FF2B5EF4-FFF2-40B4-BE49-F238E27FC236}">
                <a16:creationId xmlns:a16="http://schemas.microsoft.com/office/drawing/2014/main" id="{31D421B2-0311-7449-92D4-2C964743D02C}"/>
              </a:ext>
            </a:extLst>
          </p:cNvPr>
          <p:cNvSpPr/>
          <p:nvPr/>
        </p:nvSpPr>
        <p:spPr>
          <a:xfrm>
            <a:off x="1745990" y="5942017"/>
            <a:ext cx="1328057" cy="359678"/>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Contents page</a:t>
            </a:r>
          </a:p>
        </p:txBody>
      </p:sp>
    </p:spTree>
    <p:extLst>
      <p:ext uri="{BB962C8B-B14F-4D97-AF65-F5344CB8AC3E}">
        <p14:creationId xmlns:p14="http://schemas.microsoft.com/office/powerpoint/2010/main" val="2742373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BDDE6-1D69-624B-B470-961B05998131}"/>
              </a:ext>
            </a:extLst>
          </p:cNvPr>
          <p:cNvSpPr>
            <a:spLocks noGrp="1"/>
          </p:cNvSpPr>
          <p:nvPr>
            <p:ph type="title"/>
          </p:nvPr>
        </p:nvSpPr>
        <p:spPr>
          <a:xfrm>
            <a:off x="693057" y="64320"/>
            <a:ext cx="10515600" cy="1325563"/>
          </a:xfrm>
        </p:spPr>
        <p:txBody>
          <a:bodyPr/>
          <a:lstStyle/>
          <a:p>
            <a:r>
              <a:rPr lang="en-US" dirty="0">
                <a:latin typeface="Arial" panose="020B0604020202020204" pitchFamily="34" charset="0"/>
                <a:cs typeface="Arial" panose="020B0604020202020204" pitchFamily="34" charset="0"/>
              </a:rPr>
              <a:t>Editing </a:t>
            </a:r>
          </a:p>
        </p:txBody>
      </p:sp>
      <p:sp>
        <p:nvSpPr>
          <p:cNvPr id="4" name="Content Placeholder 12">
            <a:extLst>
              <a:ext uri="{FF2B5EF4-FFF2-40B4-BE49-F238E27FC236}">
                <a16:creationId xmlns:a16="http://schemas.microsoft.com/office/drawing/2014/main" id="{3A721C8A-BDB7-8F4D-91BA-63D456D89671}"/>
              </a:ext>
            </a:extLst>
          </p:cNvPr>
          <p:cNvSpPr>
            <a:spLocks noGrp="1"/>
          </p:cNvSpPr>
          <p:nvPr>
            <p:ph idx="1"/>
          </p:nvPr>
        </p:nvSpPr>
        <p:spPr>
          <a:xfrm>
            <a:off x="5375920" y="476673"/>
            <a:ext cx="6511280" cy="5925121"/>
          </a:xfrm>
          <a:ln>
            <a:solidFill>
              <a:schemeClr val="tx1"/>
            </a:solidFill>
          </a:ln>
        </p:spPr>
        <p:txBody>
          <a:bodyPr>
            <a:normAutofit fontScale="32500" lnSpcReduction="20000"/>
          </a:bodyPr>
          <a:lstStyle/>
          <a:p>
            <a:pPr>
              <a:lnSpc>
                <a:spcPct val="120000"/>
              </a:lnSpc>
            </a:pPr>
            <a:r>
              <a:rPr lang="en-US" sz="5500" dirty="0"/>
              <a:t>As part of this section you must use a computer photo-editing program, like ‘Photoshop’. </a:t>
            </a:r>
          </a:p>
          <a:p>
            <a:pPr>
              <a:lnSpc>
                <a:spcPct val="120000"/>
              </a:lnSpc>
            </a:pPr>
            <a:r>
              <a:rPr lang="en-US" sz="5500" dirty="0"/>
              <a:t>Photo Manipulation can be something as simple as taking out earrings, a person standing behind an object, removing telephone lines, removing a scar from a face etc. </a:t>
            </a:r>
          </a:p>
          <a:p>
            <a:pPr lvl="0">
              <a:lnSpc>
                <a:spcPct val="120000"/>
              </a:lnSpc>
            </a:pPr>
            <a:r>
              <a:rPr lang="en-US" sz="5500" dirty="0"/>
              <a:t>More complicated manipulation might involve merging 2 photographs for example a good sky picture with a good foreground picture. </a:t>
            </a:r>
            <a:endParaRPr lang="en-GB" sz="5500" dirty="0"/>
          </a:p>
          <a:p>
            <a:pPr lvl="0">
              <a:lnSpc>
                <a:spcPct val="120000"/>
              </a:lnSpc>
            </a:pPr>
            <a:r>
              <a:rPr lang="en-US" sz="5500" dirty="0"/>
              <a:t>Possibly part of the photo is underexposed &amp; the rest is fine, so brightening (and highlighting) just one part of the photo. </a:t>
            </a:r>
            <a:endParaRPr lang="en-GB" sz="5500" dirty="0"/>
          </a:p>
          <a:p>
            <a:pPr lvl="0">
              <a:lnSpc>
                <a:spcPct val="120000"/>
              </a:lnSpc>
            </a:pPr>
            <a:r>
              <a:rPr lang="en-US" sz="5500" dirty="0"/>
              <a:t>Creating a colour object in a black &amp; white photograph makes a big impact. </a:t>
            </a:r>
            <a:endParaRPr lang="en-GB" sz="5500" dirty="0"/>
          </a:p>
          <a:p>
            <a:pPr lvl="0">
              <a:lnSpc>
                <a:spcPct val="120000"/>
              </a:lnSpc>
            </a:pPr>
            <a:r>
              <a:rPr lang="en-US" sz="5500" dirty="0"/>
              <a:t>Sometimes the photograph itself can be used to create a border.  The list is endless &amp; is simply an extension of what used to be done in the darkroom, but is now far easier &amp; quicker on the computer.  </a:t>
            </a:r>
            <a:endParaRPr lang="en-GB" sz="5500" dirty="0"/>
          </a:p>
          <a:p>
            <a:pPr marL="0" indent="0">
              <a:buNone/>
            </a:pPr>
            <a:endParaRPr lang="en-GB" dirty="0"/>
          </a:p>
        </p:txBody>
      </p:sp>
      <p:sp>
        <p:nvSpPr>
          <p:cNvPr id="5" name="Text Placeholder 13">
            <a:extLst>
              <a:ext uri="{FF2B5EF4-FFF2-40B4-BE49-F238E27FC236}">
                <a16:creationId xmlns:a16="http://schemas.microsoft.com/office/drawing/2014/main" id="{43EAD182-EC59-6141-9B11-5B0AE1FA8B7D}"/>
              </a:ext>
            </a:extLst>
          </p:cNvPr>
          <p:cNvSpPr txBox="1">
            <a:spLocks/>
          </p:cNvSpPr>
          <p:nvPr/>
        </p:nvSpPr>
        <p:spPr>
          <a:xfrm>
            <a:off x="420350" y="2298361"/>
            <a:ext cx="4306889" cy="4104456"/>
          </a:xfrm>
          <a:prstGeom prst="rect">
            <a:avLst/>
          </a:prstGeom>
          <a:ln>
            <a:solidFill>
              <a:srgbClr val="000000"/>
            </a:solidFill>
          </a:ln>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100" dirty="0"/>
          </a:p>
          <a:p>
            <a:pPr marL="0" indent="0">
              <a:buNone/>
            </a:pPr>
            <a:r>
              <a:rPr lang="en-US" sz="2100" dirty="0"/>
              <a:t>To manipulate your photo, the following skills are needed:</a:t>
            </a:r>
          </a:p>
          <a:p>
            <a:endParaRPr lang="en-GB" sz="2100" dirty="0"/>
          </a:p>
          <a:p>
            <a:pPr marL="342900" indent="-342900">
              <a:buFont typeface="Arial"/>
              <a:buChar char="•"/>
            </a:pPr>
            <a:r>
              <a:rPr lang="en-US" sz="2100" dirty="0"/>
              <a:t>working with layers</a:t>
            </a:r>
            <a:endParaRPr lang="en-GB" sz="2100" dirty="0"/>
          </a:p>
          <a:p>
            <a:pPr marL="342900" indent="-342900">
              <a:buFont typeface="Arial"/>
              <a:buChar char="•"/>
            </a:pPr>
            <a:r>
              <a:rPr lang="en-US" sz="2100" dirty="0"/>
              <a:t>Cloning</a:t>
            </a:r>
            <a:endParaRPr lang="en-GB" sz="2100" dirty="0"/>
          </a:p>
          <a:p>
            <a:pPr marL="342900" indent="-342900">
              <a:buFont typeface="Arial"/>
              <a:buChar char="•"/>
            </a:pPr>
            <a:r>
              <a:rPr lang="en-US" sz="2100" dirty="0"/>
              <a:t>Colour balance </a:t>
            </a:r>
            <a:endParaRPr lang="en-GB" sz="2100" dirty="0"/>
          </a:p>
          <a:p>
            <a:pPr marL="342900" indent="-342900">
              <a:buFont typeface="Arial"/>
              <a:buChar char="•"/>
            </a:pPr>
            <a:r>
              <a:rPr lang="en-US" sz="2100" dirty="0"/>
              <a:t>Selecting areas</a:t>
            </a:r>
            <a:endParaRPr lang="en-GB" sz="2100" dirty="0"/>
          </a:p>
          <a:p>
            <a:pPr marL="342900" indent="-342900">
              <a:buFont typeface="Arial"/>
              <a:buChar char="•"/>
            </a:pPr>
            <a:r>
              <a:rPr lang="en-US" sz="2100" dirty="0"/>
              <a:t>Brush work </a:t>
            </a:r>
          </a:p>
          <a:p>
            <a:pPr marL="342900" indent="-342900">
              <a:buFont typeface="Arial"/>
              <a:buChar char="•"/>
            </a:pPr>
            <a:r>
              <a:rPr lang="en-US" sz="2100" dirty="0"/>
              <a:t>Cropping</a:t>
            </a:r>
          </a:p>
          <a:p>
            <a:pPr marL="342900" indent="-342900">
              <a:buFont typeface="Arial"/>
              <a:buChar char="•"/>
            </a:pPr>
            <a:r>
              <a:rPr lang="en-US" sz="2100" dirty="0"/>
              <a:t>Light corrections</a:t>
            </a:r>
          </a:p>
          <a:p>
            <a:pPr marL="342900" indent="-342900">
              <a:buFont typeface="Arial"/>
              <a:buChar char="•"/>
            </a:pPr>
            <a:r>
              <a:rPr lang="en-US" sz="2100" dirty="0"/>
              <a:t>Using filters</a:t>
            </a:r>
          </a:p>
          <a:p>
            <a:pPr marL="342900" indent="-342900">
              <a:buFont typeface="Arial"/>
              <a:buChar char="•"/>
            </a:pPr>
            <a:r>
              <a:rPr lang="en-US" sz="2100" dirty="0"/>
              <a:t>Sharpening or blurring an image or areas of an image</a:t>
            </a:r>
          </a:p>
          <a:p>
            <a:endParaRPr lang="en-GB" sz="2000" dirty="0"/>
          </a:p>
          <a:p>
            <a:endParaRPr lang="en-US" sz="2000" dirty="0"/>
          </a:p>
          <a:p>
            <a:endParaRPr lang="en-US" dirty="0"/>
          </a:p>
        </p:txBody>
      </p:sp>
      <p:pic>
        <p:nvPicPr>
          <p:cNvPr id="6" name="Picture 5" descr="Adobe_Photoshop_CS6_icon.svg.png">
            <a:extLst>
              <a:ext uri="{FF2B5EF4-FFF2-40B4-BE49-F238E27FC236}">
                <a16:creationId xmlns:a16="http://schemas.microsoft.com/office/drawing/2014/main" id="{218A7022-C6AF-874B-B66F-3A387DEF144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76491" y="246374"/>
            <a:ext cx="850749" cy="836712"/>
          </a:xfrm>
          <a:prstGeom prst="rect">
            <a:avLst/>
          </a:prstGeom>
        </p:spPr>
      </p:pic>
      <p:sp>
        <p:nvSpPr>
          <p:cNvPr id="7" name="Title 11">
            <a:extLst>
              <a:ext uri="{FF2B5EF4-FFF2-40B4-BE49-F238E27FC236}">
                <a16:creationId xmlns:a16="http://schemas.microsoft.com/office/drawing/2014/main" id="{F1BD6CD9-C37D-B844-BA73-5704578F00D3}"/>
              </a:ext>
            </a:extLst>
          </p:cNvPr>
          <p:cNvSpPr txBox="1">
            <a:spLocks/>
          </p:cNvSpPr>
          <p:nvPr/>
        </p:nvSpPr>
        <p:spPr>
          <a:xfrm>
            <a:off x="420350" y="1265140"/>
            <a:ext cx="4955569" cy="914400"/>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Photo Manipulation</a:t>
            </a:r>
          </a:p>
        </p:txBody>
      </p:sp>
      <p:sp>
        <p:nvSpPr>
          <p:cNvPr id="8" name="Bevel 7">
            <a:hlinkClick r:id="rId3" action="ppaction://hlinksldjump"/>
            <a:extLst>
              <a:ext uri="{FF2B5EF4-FFF2-40B4-BE49-F238E27FC236}">
                <a16:creationId xmlns:a16="http://schemas.microsoft.com/office/drawing/2014/main" id="{C8C6DFBC-7E73-6D4F-BAB8-2C95963C4F55}"/>
              </a:ext>
            </a:extLst>
          </p:cNvPr>
          <p:cNvSpPr/>
          <p:nvPr/>
        </p:nvSpPr>
        <p:spPr>
          <a:xfrm>
            <a:off x="10559143" y="6201488"/>
            <a:ext cx="1328057" cy="359678"/>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Contents page</a:t>
            </a:r>
          </a:p>
        </p:txBody>
      </p:sp>
    </p:spTree>
    <p:extLst>
      <p:ext uri="{BB962C8B-B14F-4D97-AF65-F5344CB8AC3E}">
        <p14:creationId xmlns:p14="http://schemas.microsoft.com/office/powerpoint/2010/main" val="1694833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C6EFB-7B91-9443-9D23-2EA571EABAA8}"/>
              </a:ext>
            </a:extLst>
          </p:cNvPr>
          <p:cNvSpPr>
            <a:spLocks noGrp="1"/>
          </p:cNvSpPr>
          <p:nvPr>
            <p:ph type="title"/>
          </p:nvPr>
        </p:nvSpPr>
        <p:spPr>
          <a:xfrm>
            <a:off x="591457" y="202860"/>
            <a:ext cx="3225800" cy="563789"/>
          </a:xfrm>
        </p:spPr>
        <p:style>
          <a:lnRef idx="1">
            <a:schemeClr val="accent4"/>
          </a:lnRef>
          <a:fillRef idx="2">
            <a:schemeClr val="accent4"/>
          </a:fillRef>
          <a:effectRef idx="1">
            <a:schemeClr val="accent4"/>
          </a:effectRef>
          <a:fontRef idx="minor">
            <a:schemeClr val="dk1"/>
          </a:fontRef>
        </p:style>
        <p:txBody>
          <a:bodyPr>
            <a:normAutofit/>
          </a:bodyPr>
          <a:lstStyle/>
          <a:p>
            <a:r>
              <a:rPr lang="en-US" sz="3200" dirty="0">
                <a:latin typeface="Arial" panose="020B0604020202020204" pitchFamily="34" charset="0"/>
                <a:cs typeface="Arial" panose="020B0604020202020204" pitchFamily="34" charset="0"/>
              </a:rPr>
              <a:t>Experimentation</a:t>
            </a:r>
          </a:p>
        </p:txBody>
      </p:sp>
      <p:sp>
        <p:nvSpPr>
          <p:cNvPr id="3" name="Content Placeholder 2">
            <a:extLst>
              <a:ext uri="{FF2B5EF4-FFF2-40B4-BE49-F238E27FC236}">
                <a16:creationId xmlns:a16="http://schemas.microsoft.com/office/drawing/2014/main" id="{92062FE9-A8CC-1D4C-BC32-2742A51537AA}"/>
              </a:ext>
            </a:extLst>
          </p:cNvPr>
          <p:cNvSpPr>
            <a:spLocks noGrp="1"/>
          </p:cNvSpPr>
          <p:nvPr>
            <p:ph idx="1"/>
          </p:nvPr>
        </p:nvSpPr>
        <p:spPr>
          <a:xfrm>
            <a:off x="182248" y="766649"/>
            <a:ext cx="6056320" cy="5899637"/>
          </a:xfrm>
        </p:spPr>
        <p:style>
          <a:lnRef idx="1">
            <a:schemeClr val="accent5"/>
          </a:lnRef>
          <a:fillRef idx="2">
            <a:schemeClr val="accent5"/>
          </a:fillRef>
          <a:effectRef idx="1">
            <a:schemeClr val="accent5"/>
          </a:effectRef>
          <a:fontRef idx="minor">
            <a:schemeClr val="dk1"/>
          </a:fontRef>
        </p:style>
        <p:txBody>
          <a:bodyPr>
            <a:normAutofit fontScale="62500" lnSpcReduction="20000"/>
          </a:bodyPr>
          <a:lstStyle/>
          <a:p>
            <a:pPr marL="0" indent="0">
              <a:buNone/>
            </a:pPr>
            <a:endParaRPr lang="en-GB" sz="3200" b="1" dirty="0"/>
          </a:p>
          <a:p>
            <a:pPr marL="0" indent="0">
              <a:buNone/>
            </a:pPr>
            <a:r>
              <a:rPr lang="en-GB" sz="3200" b="1" dirty="0"/>
              <a:t>Experimentation can be in many different forms.</a:t>
            </a:r>
            <a:endParaRPr lang="en-GB" sz="3200" dirty="0"/>
          </a:p>
          <a:p>
            <a:r>
              <a:rPr lang="en-GB" sz="3200" b="1" dirty="0"/>
              <a:t>Camera</a:t>
            </a:r>
            <a:r>
              <a:rPr lang="en-GB" sz="3200" dirty="0"/>
              <a:t>: use a slow or fast shutter speed, use out of focus, use shallow or wide depth of field</a:t>
            </a:r>
          </a:p>
          <a:p>
            <a:r>
              <a:rPr lang="en-GB" sz="3200" b="1" dirty="0"/>
              <a:t>Composition</a:t>
            </a:r>
            <a:r>
              <a:rPr lang="en-GB" sz="3200" dirty="0"/>
              <a:t>: use composition techniques such as - fill the frame, framing, rule of thirds, viewpoint, depth, leading lines, breaking composition techniques</a:t>
            </a:r>
          </a:p>
          <a:p>
            <a:r>
              <a:rPr lang="en-GB" sz="3200" b="1" dirty="0"/>
              <a:t>Scene</a:t>
            </a:r>
            <a:r>
              <a:rPr lang="en-GB" sz="3200" dirty="0"/>
              <a:t>: experiment with different locations, models, poses, props </a:t>
            </a:r>
          </a:p>
          <a:p>
            <a:r>
              <a:rPr lang="en-GB" sz="3200" b="1" dirty="0"/>
              <a:t>Mixed media:</a:t>
            </a:r>
            <a:r>
              <a:rPr lang="en-GB" sz="3200" dirty="0"/>
              <a:t> combine photos with sketching, painting, fabrics, collage </a:t>
            </a:r>
          </a:p>
          <a:p>
            <a:r>
              <a:rPr lang="en-GB" sz="3200" b="1" dirty="0"/>
              <a:t>Editing:</a:t>
            </a:r>
            <a:r>
              <a:rPr lang="en-GB" sz="3200" dirty="0"/>
              <a:t> use photoshop to improve images or transform them for further experimentation </a:t>
            </a:r>
          </a:p>
          <a:p>
            <a:r>
              <a:rPr lang="en-GB" sz="3200" b="1" dirty="0"/>
              <a:t>Always consider your experimentation - </a:t>
            </a:r>
            <a:r>
              <a:rPr lang="en-GB" sz="3200" dirty="0"/>
              <a:t>how does it help to communicate something to the viewer. </a:t>
            </a:r>
          </a:p>
          <a:p>
            <a:r>
              <a:rPr lang="en-GB" sz="3800" b="1" dirty="0"/>
              <a:t>You can look at any forms of experimentation! You don’t have to research more photographers if you don’t want to. </a:t>
            </a:r>
            <a:endParaRPr lang="en-GB" sz="3200" b="1" dirty="0"/>
          </a:p>
          <a:p>
            <a:r>
              <a:rPr lang="en-GB" sz="3200" dirty="0"/>
              <a:t>SEE EXAMPLE ON NEXT PAGES </a:t>
            </a:r>
          </a:p>
          <a:p>
            <a:pPr marL="0" indent="0">
              <a:buNone/>
            </a:pPr>
            <a:endParaRPr lang="en-US" dirty="0"/>
          </a:p>
        </p:txBody>
      </p:sp>
      <p:pic>
        <p:nvPicPr>
          <p:cNvPr id="4" name="Picture 3">
            <a:extLst>
              <a:ext uri="{FF2B5EF4-FFF2-40B4-BE49-F238E27FC236}">
                <a16:creationId xmlns:a16="http://schemas.microsoft.com/office/drawing/2014/main" id="{3D9BDFD1-71CC-7149-B4B0-A79804537535}"/>
              </a:ext>
            </a:extLst>
          </p:cNvPr>
          <p:cNvPicPr>
            <a:picLocks noChangeAspect="1"/>
          </p:cNvPicPr>
          <p:nvPr/>
        </p:nvPicPr>
        <p:blipFill>
          <a:blip r:embed="rId2"/>
          <a:stretch>
            <a:fillRect/>
          </a:stretch>
        </p:blipFill>
        <p:spPr>
          <a:xfrm>
            <a:off x="10475570" y="202860"/>
            <a:ext cx="1534181" cy="2717321"/>
          </a:xfrm>
          <a:prstGeom prst="rect">
            <a:avLst/>
          </a:prstGeom>
        </p:spPr>
      </p:pic>
      <p:pic>
        <p:nvPicPr>
          <p:cNvPr id="5" name="Picture 4">
            <a:extLst>
              <a:ext uri="{FF2B5EF4-FFF2-40B4-BE49-F238E27FC236}">
                <a16:creationId xmlns:a16="http://schemas.microsoft.com/office/drawing/2014/main" id="{E44DDF56-D184-6E48-90B6-9ACF17A7AA20}"/>
              </a:ext>
            </a:extLst>
          </p:cNvPr>
          <p:cNvPicPr>
            <a:picLocks noChangeAspect="1"/>
          </p:cNvPicPr>
          <p:nvPr/>
        </p:nvPicPr>
        <p:blipFill>
          <a:blip r:embed="rId3"/>
          <a:stretch>
            <a:fillRect/>
          </a:stretch>
        </p:blipFill>
        <p:spPr>
          <a:xfrm>
            <a:off x="9884607" y="2339799"/>
            <a:ext cx="1872343" cy="2178399"/>
          </a:xfrm>
          <a:prstGeom prst="rect">
            <a:avLst/>
          </a:prstGeom>
        </p:spPr>
      </p:pic>
      <p:sp>
        <p:nvSpPr>
          <p:cNvPr id="6" name="TextBox 5">
            <a:extLst>
              <a:ext uri="{FF2B5EF4-FFF2-40B4-BE49-F238E27FC236}">
                <a16:creationId xmlns:a16="http://schemas.microsoft.com/office/drawing/2014/main" id="{4680A41E-4EF7-8049-8703-8445DD3E0424}"/>
              </a:ext>
            </a:extLst>
          </p:cNvPr>
          <p:cNvSpPr txBox="1"/>
          <p:nvPr/>
        </p:nvSpPr>
        <p:spPr>
          <a:xfrm>
            <a:off x="6406008" y="612844"/>
            <a:ext cx="3225799" cy="5632311"/>
          </a:xfrm>
          <a:prstGeom prst="rect">
            <a:avLst/>
          </a:prstGeom>
          <a:noFill/>
        </p:spPr>
        <p:txBody>
          <a:bodyPr wrap="square" rtlCol="0">
            <a:spAutoFit/>
          </a:bodyPr>
          <a:lstStyle/>
          <a:p>
            <a:r>
              <a:rPr lang="en-US" dirty="0"/>
              <a:t>When you reach this stage of your project, you should already have experimented by responding to the photographers you researched. You may have mimicked there techniques, or used their shoot ideas </a:t>
            </a:r>
            <a:r>
              <a:rPr lang="en-US" dirty="0" err="1"/>
              <a:t>etc</a:t>
            </a:r>
            <a:r>
              <a:rPr lang="en-US" dirty="0"/>
              <a:t>…. But now you need to really focus on experimentation, and how you are using that experimentation to communicate an idea/message etc. For example, if your theme was ‘horror’ you may want to use tones, contrast and maybe even scratching on surfaces of images to create a mood.  Martin Parr used colour to create a ‘snapshot happy holiday’ atmosphere. </a:t>
            </a:r>
          </a:p>
        </p:txBody>
      </p:sp>
      <p:pic>
        <p:nvPicPr>
          <p:cNvPr id="7" name="Picture 6">
            <a:extLst>
              <a:ext uri="{FF2B5EF4-FFF2-40B4-BE49-F238E27FC236}">
                <a16:creationId xmlns:a16="http://schemas.microsoft.com/office/drawing/2014/main" id="{3200529B-6044-D240-9D5F-BEF3D03478B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27554" y="4899969"/>
            <a:ext cx="2582197" cy="1721465"/>
          </a:xfrm>
          <a:prstGeom prst="rect">
            <a:avLst/>
          </a:prstGeom>
        </p:spPr>
      </p:pic>
      <p:sp>
        <p:nvSpPr>
          <p:cNvPr id="8" name="Bevel 7">
            <a:hlinkClick r:id="rId5" action="ppaction://hlinksldjump"/>
            <a:extLst>
              <a:ext uri="{FF2B5EF4-FFF2-40B4-BE49-F238E27FC236}">
                <a16:creationId xmlns:a16="http://schemas.microsoft.com/office/drawing/2014/main" id="{F9892C4D-2FED-6544-988F-D8DB085935D1}"/>
              </a:ext>
            </a:extLst>
          </p:cNvPr>
          <p:cNvSpPr/>
          <p:nvPr/>
        </p:nvSpPr>
        <p:spPr>
          <a:xfrm>
            <a:off x="4898216" y="433005"/>
            <a:ext cx="1328057" cy="359678"/>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Contents page</a:t>
            </a:r>
          </a:p>
        </p:txBody>
      </p:sp>
      <p:sp>
        <p:nvSpPr>
          <p:cNvPr id="9" name="TextBox 8">
            <a:extLst>
              <a:ext uri="{FF2B5EF4-FFF2-40B4-BE49-F238E27FC236}">
                <a16:creationId xmlns:a16="http://schemas.microsoft.com/office/drawing/2014/main" id="{C6038192-9E42-B346-A81E-966835346CAC}"/>
              </a:ext>
            </a:extLst>
          </p:cNvPr>
          <p:cNvSpPr txBox="1"/>
          <p:nvPr/>
        </p:nvSpPr>
        <p:spPr>
          <a:xfrm>
            <a:off x="8148126" y="6140907"/>
            <a:ext cx="871329" cy="584775"/>
          </a:xfrm>
          <a:prstGeom prst="rect">
            <a:avLst/>
          </a:prstGeom>
          <a:noFill/>
        </p:spPr>
        <p:txBody>
          <a:bodyPr wrap="none" rtlCol="0">
            <a:spAutoFit/>
          </a:bodyPr>
          <a:lstStyle/>
          <a:p>
            <a:r>
              <a:rPr lang="en-US" sz="3200" b="1" dirty="0"/>
              <a:t>PTO</a:t>
            </a:r>
          </a:p>
        </p:txBody>
      </p:sp>
    </p:spTree>
    <p:extLst>
      <p:ext uri="{BB962C8B-B14F-4D97-AF65-F5344CB8AC3E}">
        <p14:creationId xmlns:p14="http://schemas.microsoft.com/office/powerpoint/2010/main" val="2859371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54A2F2F-32F7-104F-99D9-8DC65EB7105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41275" y="2340402"/>
            <a:ext cx="1974612" cy="1940407"/>
          </a:xfrm>
          <a:prstGeom prst="rect">
            <a:avLst/>
          </a:prstGeom>
        </p:spPr>
      </p:pic>
      <p:pic>
        <p:nvPicPr>
          <p:cNvPr id="7" name="Picture 6">
            <a:extLst>
              <a:ext uri="{FF2B5EF4-FFF2-40B4-BE49-F238E27FC236}">
                <a16:creationId xmlns:a16="http://schemas.microsoft.com/office/drawing/2014/main" id="{4423AC7A-5B1F-C949-9011-9729C1E704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43373" y="4413852"/>
            <a:ext cx="2136861" cy="1940407"/>
          </a:xfrm>
          <a:prstGeom prst="rect">
            <a:avLst/>
          </a:prstGeom>
        </p:spPr>
      </p:pic>
      <p:pic>
        <p:nvPicPr>
          <p:cNvPr id="8" name="Picture 7">
            <a:extLst>
              <a:ext uri="{FF2B5EF4-FFF2-40B4-BE49-F238E27FC236}">
                <a16:creationId xmlns:a16="http://schemas.microsoft.com/office/drawing/2014/main" id="{1360B132-8D51-4549-82BD-F902996E973D}"/>
              </a:ext>
            </a:extLst>
          </p:cNvPr>
          <p:cNvPicPr>
            <a:picLocks noChangeAspect="1"/>
          </p:cNvPicPr>
          <p:nvPr/>
        </p:nvPicPr>
        <p:blipFill>
          <a:blip r:embed="rId4"/>
          <a:stretch>
            <a:fillRect/>
          </a:stretch>
        </p:blipFill>
        <p:spPr>
          <a:xfrm>
            <a:off x="190525" y="87218"/>
            <a:ext cx="1499392" cy="2253185"/>
          </a:xfrm>
          <a:prstGeom prst="rect">
            <a:avLst/>
          </a:prstGeom>
        </p:spPr>
      </p:pic>
      <p:pic>
        <p:nvPicPr>
          <p:cNvPr id="10" name="Picture 9">
            <a:extLst>
              <a:ext uri="{FF2B5EF4-FFF2-40B4-BE49-F238E27FC236}">
                <a16:creationId xmlns:a16="http://schemas.microsoft.com/office/drawing/2014/main" id="{D8EFF31F-65B3-7E46-AF06-4D4BAA31D2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54875" y="342115"/>
            <a:ext cx="1309297" cy="1309297"/>
          </a:xfrm>
          <a:prstGeom prst="rect">
            <a:avLst/>
          </a:prstGeom>
        </p:spPr>
      </p:pic>
      <p:pic>
        <p:nvPicPr>
          <p:cNvPr id="13" name="Picture 12">
            <a:extLst>
              <a:ext uri="{FF2B5EF4-FFF2-40B4-BE49-F238E27FC236}">
                <a16:creationId xmlns:a16="http://schemas.microsoft.com/office/drawing/2014/main" id="{CD0111F9-5D69-5547-87FA-DF7D91FB0E8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56246" y="76690"/>
            <a:ext cx="1966043" cy="1944198"/>
          </a:xfrm>
          <a:prstGeom prst="rect">
            <a:avLst/>
          </a:prstGeom>
        </p:spPr>
      </p:pic>
      <p:pic>
        <p:nvPicPr>
          <p:cNvPr id="15" name="Picture 14">
            <a:extLst>
              <a:ext uri="{FF2B5EF4-FFF2-40B4-BE49-F238E27FC236}">
                <a16:creationId xmlns:a16="http://schemas.microsoft.com/office/drawing/2014/main" id="{78243F8E-A844-334A-AABC-58E8DE7D942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72816" y="2340403"/>
            <a:ext cx="2651643" cy="1741688"/>
          </a:xfrm>
          <a:prstGeom prst="rect">
            <a:avLst/>
          </a:prstGeom>
        </p:spPr>
      </p:pic>
      <p:pic>
        <p:nvPicPr>
          <p:cNvPr id="17" name="Picture 16">
            <a:extLst>
              <a:ext uri="{FF2B5EF4-FFF2-40B4-BE49-F238E27FC236}">
                <a16:creationId xmlns:a16="http://schemas.microsoft.com/office/drawing/2014/main" id="{40C1736D-5FA0-6E47-8E53-415A1CA6A81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042599" y="4862812"/>
            <a:ext cx="3642825" cy="1637354"/>
          </a:xfrm>
          <a:prstGeom prst="rect">
            <a:avLst/>
          </a:prstGeom>
        </p:spPr>
      </p:pic>
      <p:pic>
        <p:nvPicPr>
          <p:cNvPr id="19" name="Picture 18">
            <a:extLst>
              <a:ext uri="{FF2B5EF4-FFF2-40B4-BE49-F238E27FC236}">
                <a16:creationId xmlns:a16="http://schemas.microsoft.com/office/drawing/2014/main" id="{8433AFE9-A2EC-A14B-AB56-7EFC5360DFD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67541" y="5189776"/>
            <a:ext cx="3734115" cy="1257168"/>
          </a:xfrm>
          <a:prstGeom prst="rect">
            <a:avLst/>
          </a:prstGeom>
        </p:spPr>
      </p:pic>
      <p:pic>
        <p:nvPicPr>
          <p:cNvPr id="22" name="Picture 21">
            <a:extLst>
              <a:ext uri="{FF2B5EF4-FFF2-40B4-BE49-F238E27FC236}">
                <a16:creationId xmlns:a16="http://schemas.microsoft.com/office/drawing/2014/main" id="{69F163D9-4A3C-E646-8E5E-8844D21A0EE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077680" y="4280810"/>
            <a:ext cx="1946779" cy="1952106"/>
          </a:xfrm>
          <a:prstGeom prst="rect">
            <a:avLst/>
          </a:prstGeom>
        </p:spPr>
      </p:pic>
      <p:pic>
        <p:nvPicPr>
          <p:cNvPr id="23" name="Picture 22">
            <a:extLst>
              <a:ext uri="{FF2B5EF4-FFF2-40B4-BE49-F238E27FC236}">
                <a16:creationId xmlns:a16="http://schemas.microsoft.com/office/drawing/2014/main" id="{C0832AEE-C5D3-E449-89F1-0292C443604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810918" y="87218"/>
            <a:ext cx="1284951" cy="1923143"/>
          </a:xfrm>
          <a:prstGeom prst="rect">
            <a:avLst/>
          </a:prstGeom>
        </p:spPr>
      </p:pic>
      <p:pic>
        <p:nvPicPr>
          <p:cNvPr id="24" name="Picture 23">
            <a:extLst>
              <a:ext uri="{FF2B5EF4-FFF2-40B4-BE49-F238E27FC236}">
                <a16:creationId xmlns:a16="http://schemas.microsoft.com/office/drawing/2014/main" id="{DE7CA81E-4F80-9F48-B799-D5B318B51A0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961840" y="2783841"/>
            <a:ext cx="2007873" cy="1335314"/>
          </a:xfrm>
          <a:prstGeom prst="rect">
            <a:avLst/>
          </a:prstGeom>
        </p:spPr>
      </p:pic>
      <p:pic>
        <p:nvPicPr>
          <p:cNvPr id="25" name="Picture 24">
            <a:extLst>
              <a:ext uri="{FF2B5EF4-FFF2-40B4-BE49-F238E27FC236}">
                <a16:creationId xmlns:a16="http://schemas.microsoft.com/office/drawing/2014/main" id="{055D202D-81CF-7844-B709-4E8A72F8C56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861828" y="2570133"/>
            <a:ext cx="1847296" cy="2068098"/>
          </a:xfrm>
          <a:prstGeom prst="rect">
            <a:avLst/>
          </a:prstGeom>
        </p:spPr>
      </p:pic>
      <p:pic>
        <p:nvPicPr>
          <p:cNvPr id="26" name="Picture 25">
            <a:extLst>
              <a:ext uri="{FF2B5EF4-FFF2-40B4-BE49-F238E27FC236}">
                <a16:creationId xmlns:a16="http://schemas.microsoft.com/office/drawing/2014/main" id="{D1251D23-4ECF-D44F-9380-4416751F42A1}"/>
              </a:ext>
            </a:extLst>
          </p:cNvPr>
          <p:cNvPicPr>
            <a:picLocks noChangeAspect="1"/>
          </p:cNvPicPr>
          <p:nvPr/>
        </p:nvPicPr>
        <p:blipFill>
          <a:blip r:embed="rId14"/>
          <a:stretch>
            <a:fillRect/>
          </a:stretch>
        </p:blipFill>
        <p:spPr>
          <a:xfrm>
            <a:off x="167541" y="2810024"/>
            <a:ext cx="2437358" cy="1725321"/>
          </a:xfrm>
          <a:prstGeom prst="rect">
            <a:avLst/>
          </a:prstGeom>
        </p:spPr>
      </p:pic>
      <p:pic>
        <p:nvPicPr>
          <p:cNvPr id="27" name="Picture 26">
            <a:extLst>
              <a:ext uri="{FF2B5EF4-FFF2-40B4-BE49-F238E27FC236}">
                <a16:creationId xmlns:a16="http://schemas.microsoft.com/office/drawing/2014/main" id="{D20C90B5-161B-B841-B6B8-B3C3C34EFDA3}"/>
              </a:ext>
            </a:extLst>
          </p:cNvPr>
          <p:cNvPicPr>
            <a:picLocks noChangeAspect="1"/>
          </p:cNvPicPr>
          <p:nvPr/>
        </p:nvPicPr>
        <p:blipFill>
          <a:blip r:embed="rId15"/>
          <a:stretch>
            <a:fillRect/>
          </a:stretch>
        </p:blipFill>
        <p:spPr>
          <a:xfrm>
            <a:off x="6969713" y="207736"/>
            <a:ext cx="4911226" cy="1718929"/>
          </a:xfrm>
          <a:prstGeom prst="rect">
            <a:avLst/>
          </a:prstGeom>
        </p:spPr>
      </p:pic>
      <p:sp>
        <p:nvSpPr>
          <p:cNvPr id="33" name="TextBox 32">
            <a:extLst>
              <a:ext uri="{FF2B5EF4-FFF2-40B4-BE49-F238E27FC236}">
                <a16:creationId xmlns:a16="http://schemas.microsoft.com/office/drawing/2014/main" id="{7930FE69-44EB-164D-92A9-8CCB0FB28B55}"/>
              </a:ext>
            </a:extLst>
          </p:cNvPr>
          <p:cNvSpPr txBox="1"/>
          <p:nvPr/>
        </p:nvSpPr>
        <p:spPr>
          <a:xfrm>
            <a:off x="1803522" y="2018588"/>
            <a:ext cx="1129155" cy="369332"/>
          </a:xfrm>
          <a:prstGeom prst="rect">
            <a:avLst/>
          </a:prstGeom>
          <a:noFill/>
        </p:spPr>
        <p:txBody>
          <a:bodyPr wrap="none" rtlCol="0">
            <a:spAutoFit/>
          </a:bodyPr>
          <a:lstStyle/>
          <a:p>
            <a:r>
              <a:rPr lang="en-US" dirty="0"/>
              <a:t>Reflection</a:t>
            </a:r>
          </a:p>
        </p:txBody>
      </p:sp>
      <p:sp>
        <p:nvSpPr>
          <p:cNvPr id="34" name="TextBox 33">
            <a:extLst>
              <a:ext uri="{FF2B5EF4-FFF2-40B4-BE49-F238E27FC236}">
                <a16:creationId xmlns:a16="http://schemas.microsoft.com/office/drawing/2014/main" id="{70F6164A-F301-B243-A01A-DD7832EF4D5F}"/>
              </a:ext>
            </a:extLst>
          </p:cNvPr>
          <p:cNvSpPr txBox="1"/>
          <p:nvPr/>
        </p:nvSpPr>
        <p:spPr>
          <a:xfrm>
            <a:off x="2386360" y="4627551"/>
            <a:ext cx="1739772" cy="369332"/>
          </a:xfrm>
          <a:prstGeom prst="rect">
            <a:avLst/>
          </a:prstGeom>
          <a:noFill/>
        </p:spPr>
        <p:txBody>
          <a:bodyPr wrap="none" rtlCol="0">
            <a:spAutoFit/>
          </a:bodyPr>
          <a:lstStyle/>
          <a:p>
            <a:r>
              <a:rPr lang="en-US" dirty="0"/>
              <a:t>Mixing materials</a:t>
            </a:r>
          </a:p>
        </p:txBody>
      </p:sp>
      <p:sp>
        <p:nvSpPr>
          <p:cNvPr id="35" name="TextBox 34">
            <a:extLst>
              <a:ext uri="{FF2B5EF4-FFF2-40B4-BE49-F238E27FC236}">
                <a16:creationId xmlns:a16="http://schemas.microsoft.com/office/drawing/2014/main" id="{895E1346-F682-0A40-B0C2-2565CF8D497F}"/>
              </a:ext>
            </a:extLst>
          </p:cNvPr>
          <p:cNvSpPr txBox="1"/>
          <p:nvPr/>
        </p:nvSpPr>
        <p:spPr>
          <a:xfrm>
            <a:off x="346702" y="4543572"/>
            <a:ext cx="1401474" cy="369332"/>
          </a:xfrm>
          <a:prstGeom prst="rect">
            <a:avLst/>
          </a:prstGeom>
          <a:noFill/>
        </p:spPr>
        <p:txBody>
          <a:bodyPr wrap="none" rtlCol="0">
            <a:spAutoFit/>
          </a:bodyPr>
          <a:lstStyle/>
          <a:p>
            <a:r>
              <a:rPr lang="en-US" dirty="0"/>
              <a:t>Colour layers</a:t>
            </a:r>
          </a:p>
        </p:txBody>
      </p:sp>
      <p:sp>
        <p:nvSpPr>
          <p:cNvPr id="37" name="TextBox 36">
            <a:extLst>
              <a:ext uri="{FF2B5EF4-FFF2-40B4-BE49-F238E27FC236}">
                <a16:creationId xmlns:a16="http://schemas.microsoft.com/office/drawing/2014/main" id="{E26DC6D8-6EFE-1C4A-B3A7-FDC1BCABD0C8}"/>
              </a:ext>
            </a:extLst>
          </p:cNvPr>
          <p:cNvSpPr txBox="1"/>
          <p:nvPr/>
        </p:nvSpPr>
        <p:spPr>
          <a:xfrm>
            <a:off x="3503011" y="6480605"/>
            <a:ext cx="963277" cy="369332"/>
          </a:xfrm>
          <a:prstGeom prst="rect">
            <a:avLst/>
          </a:prstGeom>
          <a:noFill/>
        </p:spPr>
        <p:txBody>
          <a:bodyPr wrap="none" rtlCol="0">
            <a:spAutoFit/>
          </a:bodyPr>
          <a:lstStyle/>
          <a:p>
            <a:r>
              <a:rPr lang="en-US" dirty="0"/>
              <a:t>Abstract</a:t>
            </a:r>
          </a:p>
        </p:txBody>
      </p:sp>
      <p:sp>
        <p:nvSpPr>
          <p:cNvPr id="38" name="TextBox 37">
            <a:extLst>
              <a:ext uri="{FF2B5EF4-FFF2-40B4-BE49-F238E27FC236}">
                <a16:creationId xmlns:a16="http://schemas.microsoft.com/office/drawing/2014/main" id="{8D6E43BA-CDFF-6249-8D0D-2E4E7900CE00}"/>
              </a:ext>
            </a:extLst>
          </p:cNvPr>
          <p:cNvSpPr txBox="1"/>
          <p:nvPr/>
        </p:nvSpPr>
        <p:spPr>
          <a:xfrm>
            <a:off x="8011885" y="6425361"/>
            <a:ext cx="921727" cy="369332"/>
          </a:xfrm>
          <a:prstGeom prst="rect">
            <a:avLst/>
          </a:prstGeom>
          <a:noFill/>
        </p:spPr>
        <p:txBody>
          <a:bodyPr wrap="none" rtlCol="0">
            <a:spAutoFit/>
          </a:bodyPr>
          <a:lstStyle/>
          <a:p>
            <a:r>
              <a:rPr lang="en-US" dirty="0"/>
              <a:t>Collage </a:t>
            </a:r>
          </a:p>
        </p:txBody>
      </p:sp>
      <p:sp>
        <p:nvSpPr>
          <p:cNvPr id="39" name="TextBox 38">
            <a:extLst>
              <a:ext uri="{FF2B5EF4-FFF2-40B4-BE49-F238E27FC236}">
                <a16:creationId xmlns:a16="http://schemas.microsoft.com/office/drawing/2014/main" id="{4937D8CF-9A5D-EA40-979C-DD15BFC465A9}"/>
              </a:ext>
            </a:extLst>
          </p:cNvPr>
          <p:cNvSpPr txBox="1"/>
          <p:nvPr/>
        </p:nvSpPr>
        <p:spPr>
          <a:xfrm>
            <a:off x="10306281" y="6413448"/>
            <a:ext cx="924740" cy="369332"/>
          </a:xfrm>
          <a:prstGeom prst="rect">
            <a:avLst/>
          </a:prstGeom>
          <a:noFill/>
        </p:spPr>
        <p:txBody>
          <a:bodyPr wrap="none" rtlCol="0">
            <a:spAutoFit/>
          </a:bodyPr>
          <a:lstStyle/>
          <a:p>
            <a:r>
              <a:rPr lang="en-US" dirty="0"/>
              <a:t>Lighting</a:t>
            </a:r>
          </a:p>
        </p:txBody>
      </p:sp>
      <p:sp>
        <p:nvSpPr>
          <p:cNvPr id="40" name="TextBox 39">
            <a:extLst>
              <a:ext uri="{FF2B5EF4-FFF2-40B4-BE49-F238E27FC236}">
                <a16:creationId xmlns:a16="http://schemas.microsoft.com/office/drawing/2014/main" id="{B2A031C5-2F67-3048-91E9-49CA8B62A60E}"/>
              </a:ext>
            </a:extLst>
          </p:cNvPr>
          <p:cNvSpPr txBox="1"/>
          <p:nvPr/>
        </p:nvSpPr>
        <p:spPr>
          <a:xfrm>
            <a:off x="5373420" y="4308670"/>
            <a:ext cx="1064715" cy="369332"/>
          </a:xfrm>
          <a:prstGeom prst="rect">
            <a:avLst/>
          </a:prstGeom>
          <a:noFill/>
        </p:spPr>
        <p:txBody>
          <a:bodyPr wrap="none" rtlCol="0">
            <a:spAutoFit/>
          </a:bodyPr>
          <a:lstStyle/>
          <a:p>
            <a:r>
              <a:rPr lang="en-US" dirty="0"/>
              <a:t>Glass ball</a:t>
            </a:r>
          </a:p>
        </p:txBody>
      </p:sp>
      <p:sp>
        <p:nvSpPr>
          <p:cNvPr id="41" name="TextBox 40">
            <a:extLst>
              <a:ext uri="{FF2B5EF4-FFF2-40B4-BE49-F238E27FC236}">
                <a16:creationId xmlns:a16="http://schemas.microsoft.com/office/drawing/2014/main" id="{5BB4120A-E655-AF44-BFA8-358C88D2A076}"/>
              </a:ext>
            </a:extLst>
          </p:cNvPr>
          <p:cNvSpPr txBox="1"/>
          <p:nvPr/>
        </p:nvSpPr>
        <p:spPr>
          <a:xfrm>
            <a:off x="5588000" y="1886857"/>
            <a:ext cx="969433" cy="369332"/>
          </a:xfrm>
          <a:prstGeom prst="rect">
            <a:avLst/>
          </a:prstGeom>
          <a:noFill/>
        </p:spPr>
        <p:txBody>
          <a:bodyPr wrap="none" rtlCol="0">
            <a:spAutoFit/>
          </a:bodyPr>
          <a:lstStyle/>
          <a:p>
            <a:r>
              <a:rPr lang="en-US" dirty="0"/>
              <a:t>Layering</a:t>
            </a:r>
          </a:p>
        </p:txBody>
      </p:sp>
      <p:sp>
        <p:nvSpPr>
          <p:cNvPr id="28" name="Bevel 27">
            <a:hlinkClick r:id="rId16" action="ppaction://hlinksldjump"/>
            <a:extLst>
              <a:ext uri="{FF2B5EF4-FFF2-40B4-BE49-F238E27FC236}">
                <a16:creationId xmlns:a16="http://schemas.microsoft.com/office/drawing/2014/main" id="{31F2E287-D575-A24A-BB80-7928CEE375CF}"/>
              </a:ext>
            </a:extLst>
          </p:cNvPr>
          <p:cNvSpPr/>
          <p:nvPr/>
        </p:nvSpPr>
        <p:spPr>
          <a:xfrm>
            <a:off x="10698637" y="87218"/>
            <a:ext cx="1328057" cy="359678"/>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Contents page</a:t>
            </a:r>
          </a:p>
        </p:txBody>
      </p:sp>
      <p:sp>
        <p:nvSpPr>
          <p:cNvPr id="29" name="TextBox 28">
            <a:extLst>
              <a:ext uri="{FF2B5EF4-FFF2-40B4-BE49-F238E27FC236}">
                <a16:creationId xmlns:a16="http://schemas.microsoft.com/office/drawing/2014/main" id="{1BFCD96F-DFFC-4848-A544-DB0A8CAE1CDF}"/>
              </a:ext>
            </a:extLst>
          </p:cNvPr>
          <p:cNvSpPr txBox="1"/>
          <p:nvPr/>
        </p:nvSpPr>
        <p:spPr>
          <a:xfrm>
            <a:off x="11252903" y="6253237"/>
            <a:ext cx="871329" cy="584775"/>
          </a:xfrm>
          <a:prstGeom prst="rect">
            <a:avLst/>
          </a:prstGeom>
          <a:noFill/>
        </p:spPr>
        <p:txBody>
          <a:bodyPr wrap="none" rtlCol="0">
            <a:spAutoFit/>
          </a:bodyPr>
          <a:lstStyle/>
          <a:p>
            <a:r>
              <a:rPr lang="en-US" sz="3200" b="1" dirty="0"/>
              <a:t>PTO</a:t>
            </a:r>
          </a:p>
        </p:txBody>
      </p:sp>
    </p:spTree>
    <p:extLst>
      <p:ext uri="{BB962C8B-B14F-4D97-AF65-F5344CB8AC3E}">
        <p14:creationId xmlns:p14="http://schemas.microsoft.com/office/powerpoint/2010/main" val="2780546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2EB9FB-3624-4C47-8BA7-CC66E44AF3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93704" y="160883"/>
            <a:ext cx="1505515" cy="2007352"/>
          </a:xfrm>
          <a:prstGeom prst="rect">
            <a:avLst/>
          </a:prstGeom>
        </p:spPr>
      </p:pic>
      <p:pic>
        <p:nvPicPr>
          <p:cNvPr id="5" name="Picture 4">
            <a:extLst>
              <a:ext uri="{FF2B5EF4-FFF2-40B4-BE49-F238E27FC236}">
                <a16:creationId xmlns:a16="http://schemas.microsoft.com/office/drawing/2014/main" id="{462486A1-BA32-3A41-B4F4-126CB1B93A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89524" y="160883"/>
            <a:ext cx="1552017" cy="2069356"/>
          </a:xfrm>
          <a:prstGeom prst="rect">
            <a:avLst/>
          </a:prstGeom>
        </p:spPr>
      </p:pic>
      <p:pic>
        <p:nvPicPr>
          <p:cNvPr id="6" name="Picture 5">
            <a:extLst>
              <a:ext uri="{FF2B5EF4-FFF2-40B4-BE49-F238E27FC236}">
                <a16:creationId xmlns:a16="http://schemas.microsoft.com/office/drawing/2014/main" id="{D901AEA6-BF83-ED4D-B68C-F21A4D3BB2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77249" y="2138145"/>
            <a:ext cx="2066471" cy="2179269"/>
          </a:xfrm>
          <a:prstGeom prst="rect">
            <a:avLst/>
          </a:prstGeom>
        </p:spPr>
      </p:pic>
      <p:pic>
        <p:nvPicPr>
          <p:cNvPr id="7" name="Picture 6">
            <a:extLst>
              <a:ext uri="{FF2B5EF4-FFF2-40B4-BE49-F238E27FC236}">
                <a16:creationId xmlns:a16="http://schemas.microsoft.com/office/drawing/2014/main" id="{71E4A513-485A-B044-9FA2-69C77E95BCB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1211" y="160884"/>
            <a:ext cx="2496503" cy="1657737"/>
          </a:xfrm>
          <a:prstGeom prst="rect">
            <a:avLst/>
          </a:prstGeom>
        </p:spPr>
      </p:pic>
      <p:pic>
        <p:nvPicPr>
          <p:cNvPr id="8" name="Picture 7">
            <a:extLst>
              <a:ext uri="{FF2B5EF4-FFF2-40B4-BE49-F238E27FC236}">
                <a16:creationId xmlns:a16="http://schemas.microsoft.com/office/drawing/2014/main" id="{CE1479AB-F465-4040-8DAF-6A7DE1C6A71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74320" y="160883"/>
            <a:ext cx="2486606" cy="1657737"/>
          </a:xfrm>
          <a:prstGeom prst="rect">
            <a:avLst/>
          </a:prstGeom>
        </p:spPr>
      </p:pic>
      <p:pic>
        <p:nvPicPr>
          <p:cNvPr id="9" name="Picture 8">
            <a:extLst>
              <a:ext uri="{FF2B5EF4-FFF2-40B4-BE49-F238E27FC236}">
                <a16:creationId xmlns:a16="http://schemas.microsoft.com/office/drawing/2014/main" id="{7C9CF102-71CF-B847-A251-0D822D41E60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1211" y="4601029"/>
            <a:ext cx="2629822" cy="2064821"/>
          </a:xfrm>
          <a:prstGeom prst="rect">
            <a:avLst/>
          </a:prstGeom>
        </p:spPr>
      </p:pic>
      <p:pic>
        <p:nvPicPr>
          <p:cNvPr id="10" name="Picture 9">
            <a:extLst>
              <a:ext uri="{FF2B5EF4-FFF2-40B4-BE49-F238E27FC236}">
                <a16:creationId xmlns:a16="http://schemas.microsoft.com/office/drawing/2014/main" id="{9AC1FD91-ED9E-554E-B9FB-53A8D9C398E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476641" y="2549764"/>
            <a:ext cx="1767650" cy="1767650"/>
          </a:xfrm>
          <a:prstGeom prst="rect">
            <a:avLst/>
          </a:prstGeom>
        </p:spPr>
      </p:pic>
      <p:pic>
        <p:nvPicPr>
          <p:cNvPr id="11" name="Picture 10">
            <a:extLst>
              <a:ext uri="{FF2B5EF4-FFF2-40B4-BE49-F238E27FC236}">
                <a16:creationId xmlns:a16="http://schemas.microsoft.com/office/drawing/2014/main" id="{F93CC6D3-698D-1B4B-A69E-1BBF10BFF6E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06957" y="4636939"/>
            <a:ext cx="2863506" cy="1909004"/>
          </a:xfrm>
          <a:prstGeom prst="rect">
            <a:avLst/>
          </a:prstGeom>
        </p:spPr>
      </p:pic>
      <p:pic>
        <p:nvPicPr>
          <p:cNvPr id="12" name="Picture 11">
            <a:extLst>
              <a:ext uri="{FF2B5EF4-FFF2-40B4-BE49-F238E27FC236}">
                <a16:creationId xmlns:a16="http://schemas.microsoft.com/office/drawing/2014/main" id="{C4547D74-C181-014E-9513-7F47F2652163}"/>
              </a:ext>
            </a:extLst>
          </p:cNvPr>
          <p:cNvPicPr>
            <a:picLocks noChangeAspect="1"/>
          </p:cNvPicPr>
          <p:nvPr/>
        </p:nvPicPr>
        <p:blipFill>
          <a:blip r:embed="rId10"/>
          <a:stretch>
            <a:fillRect/>
          </a:stretch>
        </p:blipFill>
        <p:spPr>
          <a:xfrm>
            <a:off x="261211" y="2168235"/>
            <a:ext cx="2068434" cy="1765064"/>
          </a:xfrm>
          <a:prstGeom prst="rect">
            <a:avLst/>
          </a:prstGeom>
        </p:spPr>
      </p:pic>
      <p:pic>
        <p:nvPicPr>
          <p:cNvPr id="13" name="Picture 12">
            <a:extLst>
              <a:ext uri="{FF2B5EF4-FFF2-40B4-BE49-F238E27FC236}">
                <a16:creationId xmlns:a16="http://schemas.microsoft.com/office/drawing/2014/main" id="{0A7BB00F-B33C-C140-A1D0-E5D8044E776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177249" y="160883"/>
            <a:ext cx="2496357" cy="1657737"/>
          </a:xfrm>
          <a:prstGeom prst="rect">
            <a:avLst/>
          </a:prstGeom>
        </p:spPr>
      </p:pic>
      <p:pic>
        <p:nvPicPr>
          <p:cNvPr id="14" name="Picture 13">
            <a:extLst>
              <a:ext uri="{FF2B5EF4-FFF2-40B4-BE49-F238E27FC236}">
                <a16:creationId xmlns:a16="http://schemas.microsoft.com/office/drawing/2014/main" id="{195167E5-0A16-A449-929D-ABC9CF781FD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043886" y="2439909"/>
            <a:ext cx="1886903" cy="3516263"/>
          </a:xfrm>
          <a:prstGeom prst="rect">
            <a:avLst/>
          </a:prstGeom>
        </p:spPr>
      </p:pic>
      <p:pic>
        <p:nvPicPr>
          <p:cNvPr id="15" name="Picture 14">
            <a:extLst>
              <a:ext uri="{FF2B5EF4-FFF2-40B4-BE49-F238E27FC236}">
                <a16:creationId xmlns:a16="http://schemas.microsoft.com/office/drawing/2014/main" id="{A482EC69-6A21-2A44-9357-30B6A707329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565943" y="2439909"/>
            <a:ext cx="2156291" cy="1877505"/>
          </a:xfrm>
          <a:prstGeom prst="rect">
            <a:avLst/>
          </a:prstGeom>
        </p:spPr>
      </p:pic>
      <p:pic>
        <p:nvPicPr>
          <p:cNvPr id="16" name="Picture 15">
            <a:extLst>
              <a:ext uri="{FF2B5EF4-FFF2-40B4-BE49-F238E27FC236}">
                <a16:creationId xmlns:a16="http://schemas.microsoft.com/office/drawing/2014/main" id="{05603E50-E549-1E47-87E3-A2AF16644CB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684935" y="4686704"/>
            <a:ext cx="2629822" cy="1972366"/>
          </a:xfrm>
          <a:prstGeom prst="rect">
            <a:avLst/>
          </a:prstGeom>
        </p:spPr>
      </p:pic>
      <p:sp>
        <p:nvSpPr>
          <p:cNvPr id="17" name="TextBox 16">
            <a:extLst>
              <a:ext uri="{FF2B5EF4-FFF2-40B4-BE49-F238E27FC236}">
                <a16:creationId xmlns:a16="http://schemas.microsoft.com/office/drawing/2014/main" id="{8905121E-E9F0-FE42-A57A-1395234358EB}"/>
              </a:ext>
            </a:extLst>
          </p:cNvPr>
          <p:cNvSpPr txBox="1"/>
          <p:nvPr/>
        </p:nvSpPr>
        <p:spPr>
          <a:xfrm>
            <a:off x="382389" y="4082498"/>
            <a:ext cx="1826077" cy="369332"/>
          </a:xfrm>
          <a:prstGeom prst="rect">
            <a:avLst/>
          </a:prstGeom>
          <a:noFill/>
        </p:spPr>
        <p:txBody>
          <a:bodyPr wrap="none" rtlCol="0">
            <a:spAutoFit/>
          </a:bodyPr>
          <a:lstStyle/>
          <a:p>
            <a:r>
              <a:rPr lang="en-US" dirty="0"/>
              <a:t>Double exposure </a:t>
            </a:r>
          </a:p>
        </p:txBody>
      </p:sp>
      <p:sp>
        <p:nvSpPr>
          <p:cNvPr id="18" name="TextBox 17">
            <a:extLst>
              <a:ext uri="{FF2B5EF4-FFF2-40B4-BE49-F238E27FC236}">
                <a16:creationId xmlns:a16="http://schemas.microsoft.com/office/drawing/2014/main" id="{E0AAC7A3-37F7-9C44-A43F-8B8C07D92EE2}"/>
              </a:ext>
            </a:extLst>
          </p:cNvPr>
          <p:cNvSpPr txBox="1"/>
          <p:nvPr/>
        </p:nvSpPr>
        <p:spPr>
          <a:xfrm>
            <a:off x="855026" y="1768813"/>
            <a:ext cx="1098827" cy="369332"/>
          </a:xfrm>
          <a:prstGeom prst="rect">
            <a:avLst/>
          </a:prstGeom>
          <a:noFill/>
        </p:spPr>
        <p:txBody>
          <a:bodyPr wrap="none" rtlCol="0">
            <a:spAutoFit/>
          </a:bodyPr>
          <a:lstStyle/>
          <a:p>
            <a:r>
              <a:rPr lang="en-US" dirty="0"/>
              <a:t>Projector </a:t>
            </a:r>
          </a:p>
        </p:txBody>
      </p:sp>
      <p:sp>
        <p:nvSpPr>
          <p:cNvPr id="19" name="TextBox 18">
            <a:extLst>
              <a:ext uri="{FF2B5EF4-FFF2-40B4-BE49-F238E27FC236}">
                <a16:creationId xmlns:a16="http://schemas.microsoft.com/office/drawing/2014/main" id="{4A2CC119-1350-BD4C-9A78-E725410BB48F}"/>
              </a:ext>
            </a:extLst>
          </p:cNvPr>
          <p:cNvSpPr txBox="1"/>
          <p:nvPr/>
        </p:nvSpPr>
        <p:spPr>
          <a:xfrm>
            <a:off x="3410694" y="1814860"/>
            <a:ext cx="2029466" cy="369332"/>
          </a:xfrm>
          <a:prstGeom prst="rect">
            <a:avLst/>
          </a:prstGeom>
          <a:noFill/>
        </p:spPr>
        <p:txBody>
          <a:bodyPr wrap="none" rtlCol="0">
            <a:spAutoFit/>
          </a:bodyPr>
          <a:lstStyle/>
          <a:p>
            <a:r>
              <a:rPr lang="en-US" dirty="0"/>
              <a:t>Slow shutter speed </a:t>
            </a:r>
          </a:p>
        </p:txBody>
      </p:sp>
      <p:sp>
        <p:nvSpPr>
          <p:cNvPr id="20" name="TextBox 19">
            <a:extLst>
              <a:ext uri="{FF2B5EF4-FFF2-40B4-BE49-F238E27FC236}">
                <a16:creationId xmlns:a16="http://schemas.microsoft.com/office/drawing/2014/main" id="{027F1AC7-7041-3046-ABA0-45951F0BAD01}"/>
              </a:ext>
            </a:extLst>
          </p:cNvPr>
          <p:cNvSpPr txBox="1"/>
          <p:nvPr/>
        </p:nvSpPr>
        <p:spPr>
          <a:xfrm>
            <a:off x="5535087" y="2205336"/>
            <a:ext cx="1941494" cy="369332"/>
          </a:xfrm>
          <a:prstGeom prst="rect">
            <a:avLst/>
          </a:prstGeom>
          <a:noFill/>
        </p:spPr>
        <p:txBody>
          <a:bodyPr wrap="none" rtlCol="0">
            <a:spAutoFit/>
          </a:bodyPr>
          <a:lstStyle/>
          <a:p>
            <a:r>
              <a:rPr lang="en-US" dirty="0"/>
              <a:t>Multiple exposure </a:t>
            </a:r>
          </a:p>
        </p:txBody>
      </p:sp>
      <p:sp>
        <p:nvSpPr>
          <p:cNvPr id="21" name="TextBox 20">
            <a:extLst>
              <a:ext uri="{FF2B5EF4-FFF2-40B4-BE49-F238E27FC236}">
                <a16:creationId xmlns:a16="http://schemas.microsoft.com/office/drawing/2014/main" id="{55673C24-070C-EC4E-9B5A-58F40CC0A1EA}"/>
              </a:ext>
            </a:extLst>
          </p:cNvPr>
          <p:cNvSpPr txBox="1"/>
          <p:nvPr/>
        </p:nvSpPr>
        <p:spPr>
          <a:xfrm>
            <a:off x="3278797" y="4267164"/>
            <a:ext cx="1959062" cy="369332"/>
          </a:xfrm>
          <a:prstGeom prst="rect">
            <a:avLst/>
          </a:prstGeom>
          <a:noFill/>
        </p:spPr>
        <p:txBody>
          <a:bodyPr wrap="none" rtlCol="0">
            <a:spAutoFit/>
          </a:bodyPr>
          <a:lstStyle/>
          <a:p>
            <a:r>
              <a:rPr lang="en-US" dirty="0"/>
              <a:t>Fast shutter speed </a:t>
            </a:r>
          </a:p>
        </p:txBody>
      </p:sp>
      <p:sp>
        <p:nvSpPr>
          <p:cNvPr id="22" name="TextBox 21">
            <a:extLst>
              <a:ext uri="{FF2B5EF4-FFF2-40B4-BE49-F238E27FC236}">
                <a16:creationId xmlns:a16="http://schemas.microsoft.com/office/drawing/2014/main" id="{3FB7E746-FBAA-9240-8608-3B4228520ECD}"/>
              </a:ext>
            </a:extLst>
          </p:cNvPr>
          <p:cNvSpPr txBox="1"/>
          <p:nvPr/>
        </p:nvSpPr>
        <p:spPr>
          <a:xfrm>
            <a:off x="4638710" y="6488668"/>
            <a:ext cx="918906" cy="369332"/>
          </a:xfrm>
          <a:prstGeom prst="rect">
            <a:avLst/>
          </a:prstGeom>
          <a:noFill/>
        </p:spPr>
        <p:txBody>
          <a:bodyPr wrap="none" rtlCol="0">
            <a:spAutoFit/>
          </a:bodyPr>
          <a:lstStyle/>
          <a:p>
            <a:r>
              <a:rPr lang="en-US" dirty="0"/>
              <a:t>Frames </a:t>
            </a:r>
          </a:p>
        </p:txBody>
      </p:sp>
      <p:sp>
        <p:nvSpPr>
          <p:cNvPr id="23" name="TextBox 22">
            <a:extLst>
              <a:ext uri="{FF2B5EF4-FFF2-40B4-BE49-F238E27FC236}">
                <a16:creationId xmlns:a16="http://schemas.microsoft.com/office/drawing/2014/main" id="{3330C773-37F9-1545-8AB3-3EA55C990283}"/>
              </a:ext>
            </a:extLst>
          </p:cNvPr>
          <p:cNvSpPr txBox="1"/>
          <p:nvPr/>
        </p:nvSpPr>
        <p:spPr>
          <a:xfrm>
            <a:off x="9492343" y="6284686"/>
            <a:ext cx="2232278" cy="369332"/>
          </a:xfrm>
          <a:prstGeom prst="rect">
            <a:avLst/>
          </a:prstGeom>
          <a:noFill/>
        </p:spPr>
        <p:txBody>
          <a:bodyPr wrap="none" rtlCol="0">
            <a:spAutoFit/>
          </a:bodyPr>
          <a:lstStyle/>
          <a:p>
            <a:r>
              <a:rPr lang="en-US" dirty="0"/>
              <a:t>Photomontage /scale </a:t>
            </a:r>
          </a:p>
        </p:txBody>
      </p:sp>
      <p:sp>
        <p:nvSpPr>
          <p:cNvPr id="24" name="TextBox 23">
            <a:extLst>
              <a:ext uri="{FF2B5EF4-FFF2-40B4-BE49-F238E27FC236}">
                <a16:creationId xmlns:a16="http://schemas.microsoft.com/office/drawing/2014/main" id="{0A40C656-FA40-4746-A04B-6057D61C5043}"/>
              </a:ext>
            </a:extLst>
          </p:cNvPr>
          <p:cNvSpPr txBox="1"/>
          <p:nvPr/>
        </p:nvSpPr>
        <p:spPr>
          <a:xfrm>
            <a:off x="7857459" y="1926729"/>
            <a:ext cx="2674578" cy="369332"/>
          </a:xfrm>
          <a:prstGeom prst="rect">
            <a:avLst/>
          </a:prstGeom>
          <a:noFill/>
        </p:spPr>
        <p:txBody>
          <a:bodyPr wrap="none" rtlCol="0">
            <a:spAutoFit/>
          </a:bodyPr>
          <a:lstStyle/>
          <a:p>
            <a:r>
              <a:rPr lang="en-US" dirty="0"/>
              <a:t>Photograph a photograph!</a:t>
            </a:r>
          </a:p>
        </p:txBody>
      </p:sp>
      <p:sp>
        <p:nvSpPr>
          <p:cNvPr id="25" name="TextBox 24">
            <a:extLst>
              <a:ext uri="{FF2B5EF4-FFF2-40B4-BE49-F238E27FC236}">
                <a16:creationId xmlns:a16="http://schemas.microsoft.com/office/drawing/2014/main" id="{F90295FD-1392-8A4E-809D-B911239415D7}"/>
              </a:ext>
            </a:extLst>
          </p:cNvPr>
          <p:cNvSpPr txBox="1"/>
          <p:nvPr/>
        </p:nvSpPr>
        <p:spPr>
          <a:xfrm>
            <a:off x="6003408" y="4249789"/>
            <a:ext cx="1037463" cy="369332"/>
          </a:xfrm>
          <a:prstGeom prst="rect">
            <a:avLst/>
          </a:prstGeom>
          <a:noFill/>
        </p:spPr>
        <p:txBody>
          <a:bodyPr wrap="none" rtlCol="0">
            <a:spAutoFit/>
          </a:bodyPr>
          <a:lstStyle/>
          <a:p>
            <a:r>
              <a:rPr lang="en-US" dirty="0"/>
              <a:t>Close up </a:t>
            </a:r>
          </a:p>
        </p:txBody>
      </p:sp>
      <p:sp>
        <p:nvSpPr>
          <p:cNvPr id="26" name="Bevel 25">
            <a:hlinkClick r:id="rId15" action="ppaction://hlinksldjump"/>
            <a:extLst>
              <a:ext uri="{FF2B5EF4-FFF2-40B4-BE49-F238E27FC236}">
                <a16:creationId xmlns:a16="http://schemas.microsoft.com/office/drawing/2014/main" id="{98FCAEDB-6C12-A441-839F-3C080CB987AB}"/>
              </a:ext>
            </a:extLst>
          </p:cNvPr>
          <p:cNvSpPr/>
          <p:nvPr/>
        </p:nvSpPr>
        <p:spPr>
          <a:xfrm>
            <a:off x="76382" y="160883"/>
            <a:ext cx="1328057" cy="359678"/>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Contents page</a:t>
            </a:r>
          </a:p>
        </p:txBody>
      </p:sp>
    </p:spTree>
    <p:extLst>
      <p:ext uri="{BB962C8B-B14F-4D97-AF65-F5344CB8AC3E}">
        <p14:creationId xmlns:p14="http://schemas.microsoft.com/office/powerpoint/2010/main" val="10103556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A6D77-8468-4D42-86B1-4AEB610BD95F}"/>
              </a:ext>
            </a:extLst>
          </p:cNvPr>
          <p:cNvSpPr>
            <a:spLocks noGrp="1"/>
          </p:cNvSpPr>
          <p:nvPr>
            <p:ph type="title"/>
          </p:nvPr>
        </p:nvSpPr>
        <p:spPr>
          <a:xfrm>
            <a:off x="3987800" y="294823"/>
            <a:ext cx="3733800" cy="563788"/>
          </a:xfrm>
        </p:spPr>
        <p:style>
          <a:lnRef idx="1">
            <a:schemeClr val="accent6"/>
          </a:lnRef>
          <a:fillRef idx="2">
            <a:schemeClr val="accent6"/>
          </a:fillRef>
          <a:effectRef idx="1">
            <a:schemeClr val="accent6"/>
          </a:effectRef>
          <a:fontRef idx="minor">
            <a:schemeClr val="dk1"/>
          </a:fontRef>
        </p:style>
        <p:txBody>
          <a:bodyPr>
            <a:noAutofit/>
          </a:bodyPr>
          <a:lstStyle/>
          <a:p>
            <a:r>
              <a:rPr lang="en-US" sz="3600" dirty="0">
                <a:latin typeface="Arial" panose="020B0604020202020204" pitchFamily="34" charset="0"/>
                <a:cs typeface="Arial" panose="020B0604020202020204" pitchFamily="34" charset="0"/>
              </a:rPr>
              <a:t>Project Review </a:t>
            </a:r>
          </a:p>
        </p:txBody>
      </p:sp>
      <p:sp>
        <p:nvSpPr>
          <p:cNvPr id="3" name="Content Placeholder 2">
            <a:extLst>
              <a:ext uri="{FF2B5EF4-FFF2-40B4-BE49-F238E27FC236}">
                <a16:creationId xmlns:a16="http://schemas.microsoft.com/office/drawing/2014/main" id="{0E01878B-17E4-3E49-85A5-4DB5742C1BDB}"/>
              </a:ext>
            </a:extLst>
          </p:cNvPr>
          <p:cNvSpPr>
            <a:spLocks noGrp="1"/>
          </p:cNvSpPr>
          <p:nvPr>
            <p:ph idx="1"/>
          </p:nvPr>
        </p:nvSpPr>
        <p:spPr>
          <a:xfrm>
            <a:off x="527957" y="1105806"/>
            <a:ext cx="11136086" cy="5457371"/>
          </a:xfrm>
        </p:spPr>
        <p:txBody>
          <a:bodyPr>
            <a:normAutofit fontScale="62500" lnSpcReduction="20000"/>
          </a:bodyPr>
          <a:lstStyle/>
          <a:p>
            <a:pPr marL="0" indent="0">
              <a:lnSpc>
                <a:spcPct val="120000"/>
              </a:lnSpc>
              <a:buNone/>
            </a:pPr>
            <a:r>
              <a:rPr lang="en-GB" dirty="0"/>
              <a:t>A project review is essential for you to step back from your project and review everything you have done so far, and if you are happy you are making progress. You must choose a form of experimentation to develop – this is where you focus more on your outcomes now, and you should know what you want to do for your final outcomes. It might be you use your best form of experimentation and develop it, or you could combine lots of different experimentation together (for example, if you have experimented with light painting and photomontage, you may decide to combine them).</a:t>
            </a:r>
          </a:p>
          <a:p>
            <a:pPr marL="0" indent="0">
              <a:lnSpc>
                <a:spcPct val="120000"/>
              </a:lnSpc>
              <a:buNone/>
            </a:pPr>
            <a:r>
              <a:rPr lang="en-GB" dirty="0"/>
              <a:t>It doesn’t have to be lots of writing, 100 - 500 words. Answer these questions:</a:t>
            </a:r>
          </a:p>
          <a:p>
            <a:pPr marL="0" indent="0">
              <a:lnSpc>
                <a:spcPct val="120000"/>
              </a:lnSpc>
              <a:buNone/>
            </a:pPr>
            <a:endParaRPr lang="en-GB" dirty="0"/>
          </a:p>
          <a:p>
            <a:pPr lvl="0">
              <a:lnSpc>
                <a:spcPct val="120000"/>
              </a:lnSpc>
            </a:pPr>
            <a:r>
              <a:rPr lang="en-GB" dirty="0"/>
              <a:t>What has changed since you started your theme?</a:t>
            </a:r>
          </a:p>
          <a:p>
            <a:pPr lvl="0">
              <a:lnSpc>
                <a:spcPct val="120000"/>
              </a:lnSpc>
            </a:pPr>
            <a:r>
              <a:rPr lang="en-GB" dirty="0"/>
              <a:t>Do you think you are making progress?</a:t>
            </a:r>
          </a:p>
          <a:p>
            <a:pPr lvl="0">
              <a:lnSpc>
                <a:spcPct val="120000"/>
              </a:lnSpc>
            </a:pPr>
            <a:r>
              <a:rPr lang="en-GB" dirty="0"/>
              <a:t>What problems have you encountered so far? And are you putting things in place to overcome them?</a:t>
            </a:r>
          </a:p>
          <a:p>
            <a:pPr lvl="0">
              <a:lnSpc>
                <a:spcPct val="120000"/>
              </a:lnSpc>
            </a:pPr>
            <a:r>
              <a:rPr lang="en-GB" dirty="0"/>
              <a:t>Are your initial intentions still the same?</a:t>
            </a:r>
          </a:p>
          <a:p>
            <a:pPr lvl="0">
              <a:lnSpc>
                <a:spcPct val="120000"/>
              </a:lnSpc>
            </a:pPr>
            <a:r>
              <a:rPr lang="en-GB" dirty="0"/>
              <a:t>What form(s) of experimentation are you using for your final outcomes?</a:t>
            </a:r>
          </a:p>
          <a:p>
            <a:pPr lvl="0">
              <a:lnSpc>
                <a:spcPct val="120000"/>
              </a:lnSpc>
            </a:pPr>
            <a:r>
              <a:rPr lang="en-GB" dirty="0"/>
              <a:t>Can you explain your indented final outcomes? </a:t>
            </a:r>
          </a:p>
          <a:p>
            <a:pPr lvl="0">
              <a:lnSpc>
                <a:spcPct val="120000"/>
              </a:lnSpc>
            </a:pPr>
            <a:r>
              <a:rPr lang="en-GB" dirty="0"/>
              <a:t>What do you need to move forward? (resources, models, locations etc)</a:t>
            </a:r>
          </a:p>
          <a:p>
            <a:pPr lvl="0">
              <a:lnSpc>
                <a:spcPct val="120000"/>
              </a:lnSpc>
            </a:pPr>
            <a:endParaRPr lang="en-GB" dirty="0"/>
          </a:p>
          <a:p>
            <a:pPr marL="0" indent="0">
              <a:lnSpc>
                <a:spcPct val="120000"/>
              </a:lnSpc>
              <a:buNone/>
            </a:pPr>
            <a:endParaRPr lang="en-US" dirty="0"/>
          </a:p>
        </p:txBody>
      </p:sp>
      <p:sp>
        <p:nvSpPr>
          <p:cNvPr id="4" name="Bevel 3">
            <a:hlinkClick r:id="rId2" action="ppaction://hlinksldjump"/>
            <a:extLst>
              <a:ext uri="{FF2B5EF4-FFF2-40B4-BE49-F238E27FC236}">
                <a16:creationId xmlns:a16="http://schemas.microsoft.com/office/drawing/2014/main" id="{0BCCF695-CFF8-E849-828F-1E100C053A61}"/>
              </a:ext>
            </a:extLst>
          </p:cNvPr>
          <p:cNvSpPr/>
          <p:nvPr/>
        </p:nvSpPr>
        <p:spPr>
          <a:xfrm>
            <a:off x="9654343" y="5918874"/>
            <a:ext cx="1328057" cy="359678"/>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Contents page</a:t>
            </a:r>
          </a:p>
        </p:txBody>
      </p:sp>
    </p:spTree>
    <p:extLst>
      <p:ext uri="{BB962C8B-B14F-4D97-AF65-F5344CB8AC3E}">
        <p14:creationId xmlns:p14="http://schemas.microsoft.com/office/powerpoint/2010/main" val="40989211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8F39B-B7BA-8045-988D-EDAA04973AA2}"/>
              </a:ext>
            </a:extLst>
          </p:cNvPr>
          <p:cNvSpPr>
            <a:spLocks noGrp="1"/>
          </p:cNvSpPr>
          <p:nvPr>
            <p:ph type="title"/>
          </p:nvPr>
        </p:nvSpPr>
        <p:spPr>
          <a:xfrm>
            <a:off x="382783" y="246744"/>
            <a:ext cx="10515600" cy="662781"/>
          </a:xfrm>
        </p:spPr>
        <p:txBody>
          <a:bodyPr>
            <a:normAutofit fontScale="90000"/>
          </a:bodyPr>
          <a:lstStyle/>
          <a:p>
            <a:r>
              <a:rPr lang="en-US" dirty="0">
                <a:latin typeface="Arial" panose="020B0604020202020204" pitchFamily="34" charset="0"/>
                <a:cs typeface="Arial" panose="020B0604020202020204" pitchFamily="34" charset="0"/>
              </a:rPr>
              <a:t>Final Experimentation </a:t>
            </a:r>
          </a:p>
        </p:txBody>
      </p:sp>
      <p:sp>
        <p:nvSpPr>
          <p:cNvPr id="3" name="Content Placeholder 2">
            <a:extLst>
              <a:ext uri="{FF2B5EF4-FFF2-40B4-BE49-F238E27FC236}">
                <a16:creationId xmlns:a16="http://schemas.microsoft.com/office/drawing/2014/main" id="{584F8AEB-9DCE-0C47-85AC-02BA6A556997}"/>
              </a:ext>
            </a:extLst>
          </p:cNvPr>
          <p:cNvSpPr>
            <a:spLocks noGrp="1"/>
          </p:cNvSpPr>
          <p:nvPr>
            <p:ph idx="1"/>
          </p:nvPr>
        </p:nvSpPr>
        <p:spPr>
          <a:xfrm>
            <a:off x="220550" y="980224"/>
            <a:ext cx="11755139" cy="2378075"/>
          </a:xfrm>
        </p:spPr>
        <p:txBody>
          <a:bodyPr>
            <a:noAutofit/>
          </a:bodyPr>
          <a:lstStyle/>
          <a:p>
            <a:pPr marL="0" indent="0">
              <a:buNone/>
            </a:pPr>
            <a:r>
              <a:rPr lang="en-US" sz="2000" dirty="0"/>
              <a:t>This stage is very important! You need to choose an area of experimentation (that you have already done) and expand on it…. Experimentation should be developed. You can combine forms of experimentation – this is actually encouraged…. Or you can just keep improving what you have already done. The assessors like to see development so you must show this. Anything you try must be kept for your sketchbooks (digital or not). It’s the journey that counts as well as the outcomes.  If you aren’t ‘artistically’ experimental, and you’ve decided that all your experimentation is camera or composition techniques that's fine, but you still need to show development and progression. YOU MUST BE WORKING TOWARDS OUTCOMES! </a:t>
            </a:r>
          </a:p>
        </p:txBody>
      </p:sp>
      <p:pic>
        <p:nvPicPr>
          <p:cNvPr id="4" name="Picture 3">
            <a:extLst>
              <a:ext uri="{FF2B5EF4-FFF2-40B4-BE49-F238E27FC236}">
                <a16:creationId xmlns:a16="http://schemas.microsoft.com/office/drawing/2014/main" id="{51419233-DCB8-104E-96EE-AE5A378F5CF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49583" y="3369053"/>
            <a:ext cx="2674361" cy="3183763"/>
          </a:xfrm>
          <a:prstGeom prst="rect">
            <a:avLst/>
          </a:prstGeom>
        </p:spPr>
      </p:pic>
      <p:pic>
        <p:nvPicPr>
          <p:cNvPr id="5" name="Picture 4">
            <a:extLst>
              <a:ext uri="{FF2B5EF4-FFF2-40B4-BE49-F238E27FC236}">
                <a16:creationId xmlns:a16="http://schemas.microsoft.com/office/drawing/2014/main" id="{BF4CE97F-F54C-904E-9C2C-8DDBB5637D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45539" y="3428998"/>
            <a:ext cx="3059407" cy="3063875"/>
          </a:xfrm>
          <a:prstGeom prst="rect">
            <a:avLst/>
          </a:prstGeom>
        </p:spPr>
      </p:pic>
      <p:pic>
        <p:nvPicPr>
          <p:cNvPr id="6" name="Picture 5">
            <a:extLst>
              <a:ext uri="{FF2B5EF4-FFF2-40B4-BE49-F238E27FC236}">
                <a16:creationId xmlns:a16="http://schemas.microsoft.com/office/drawing/2014/main" id="{9F023721-6316-E645-86F4-7B926BAE41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5015" y="3638546"/>
            <a:ext cx="3964871" cy="2644775"/>
          </a:xfrm>
          <a:prstGeom prst="rect">
            <a:avLst/>
          </a:prstGeom>
        </p:spPr>
      </p:pic>
      <p:sp>
        <p:nvSpPr>
          <p:cNvPr id="7" name="Bevel 6">
            <a:hlinkClick r:id="rId5" action="ppaction://hlinksldjump"/>
            <a:extLst>
              <a:ext uri="{FF2B5EF4-FFF2-40B4-BE49-F238E27FC236}">
                <a16:creationId xmlns:a16="http://schemas.microsoft.com/office/drawing/2014/main" id="{EEEFF02C-2350-D945-9316-7352E73029D5}"/>
              </a:ext>
            </a:extLst>
          </p:cNvPr>
          <p:cNvSpPr/>
          <p:nvPr/>
        </p:nvSpPr>
        <p:spPr>
          <a:xfrm>
            <a:off x="10122429" y="235990"/>
            <a:ext cx="1328057" cy="359678"/>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Contents page</a:t>
            </a:r>
          </a:p>
        </p:txBody>
      </p:sp>
    </p:spTree>
    <p:extLst>
      <p:ext uri="{BB962C8B-B14F-4D97-AF65-F5344CB8AC3E}">
        <p14:creationId xmlns:p14="http://schemas.microsoft.com/office/powerpoint/2010/main" val="747680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9ECB3-B2CE-8846-9468-7CC57D0C7E54}"/>
              </a:ext>
            </a:extLst>
          </p:cNvPr>
          <p:cNvSpPr>
            <a:spLocks noGrp="1"/>
          </p:cNvSpPr>
          <p:nvPr>
            <p:ph type="title"/>
          </p:nvPr>
        </p:nvSpPr>
        <p:spPr>
          <a:xfrm>
            <a:off x="8955315" y="661533"/>
            <a:ext cx="2180772" cy="662781"/>
          </a:xfrm>
        </p:spPr>
        <p:style>
          <a:lnRef idx="1">
            <a:schemeClr val="accent5"/>
          </a:lnRef>
          <a:fillRef idx="2">
            <a:schemeClr val="accent5"/>
          </a:fillRef>
          <a:effectRef idx="1">
            <a:schemeClr val="accent5"/>
          </a:effectRef>
          <a:fontRef idx="minor">
            <a:schemeClr val="dk1"/>
          </a:fontRef>
        </p:style>
        <p:txBody>
          <a:bodyPr>
            <a:normAutofit fontScale="90000"/>
          </a:bodyPr>
          <a:lstStyle/>
          <a:p>
            <a:r>
              <a:rPr lang="en-US" dirty="0"/>
              <a:t>Contents </a:t>
            </a:r>
          </a:p>
        </p:txBody>
      </p:sp>
      <p:sp>
        <p:nvSpPr>
          <p:cNvPr id="3" name="Content Placeholder 2">
            <a:extLst>
              <a:ext uri="{FF2B5EF4-FFF2-40B4-BE49-F238E27FC236}">
                <a16:creationId xmlns:a16="http://schemas.microsoft.com/office/drawing/2014/main" id="{120BC9DF-C3E9-1C40-9F83-5A5DEF726E69}"/>
              </a:ext>
            </a:extLst>
          </p:cNvPr>
          <p:cNvSpPr>
            <a:spLocks noGrp="1"/>
          </p:cNvSpPr>
          <p:nvPr>
            <p:ph idx="1"/>
          </p:nvPr>
        </p:nvSpPr>
        <p:spPr>
          <a:xfrm>
            <a:off x="591457" y="287109"/>
            <a:ext cx="4212772" cy="6360433"/>
          </a:xfrm>
        </p:spPr>
        <p:txBody>
          <a:bodyPr>
            <a:normAutofit fontScale="77500" lnSpcReduction="20000"/>
          </a:bodyPr>
          <a:lstStyle/>
          <a:p>
            <a:pPr marL="0" indent="0">
              <a:buNone/>
            </a:pPr>
            <a:r>
              <a:rPr lang="en-US" dirty="0">
                <a:latin typeface="+mj-lt"/>
                <a:hlinkClick r:id="rId2" action="ppaction://hlinksldjump"/>
              </a:rPr>
              <a:t>Personal project Pyramid </a:t>
            </a:r>
            <a:endParaRPr lang="en-US" dirty="0">
              <a:latin typeface="+mj-lt"/>
            </a:endParaRPr>
          </a:p>
          <a:p>
            <a:pPr marL="0" indent="0">
              <a:buNone/>
            </a:pPr>
            <a:r>
              <a:rPr lang="en-US" dirty="0">
                <a:latin typeface="+mj-lt"/>
                <a:hlinkClick r:id="rId3" action="ppaction://hlinksldjump"/>
              </a:rPr>
              <a:t>Moodboard</a:t>
            </a:r>
            <a:endParaRPr lang="en-US" dirty="0">
              <a:latin typeface="+mj-lt"/>
            </a:endParaRPr>
          </a:p>
          <a:p>
            <a:pPr marL="0" indent="0">
              <a:buNone/>
            </a:pPr>
            <a:r>
              <a:rPr lang="en-US" dirty="0">
                <a:latin typeface="+mj-lt"/>
                <a:hlinkClick r:id="rId4" action="ppaction://hlinksldjump"/>
              </a:rPr>
              <a:t>Mindmap</a:t>
            </a:r>
            <a:r>
              <a:rPr lang="en-US" dirty="0">
                <a:latin typeface="+mj-lt"/>
              </a:rPr>
              <a:t> </a:t>
            </a:r>
          </a:p>
          <a:p>
            <a:pPr marL="0" indent="0">
              <a:buNone/>
            </a:pPr>
            <a:r>
              <a:rPr lang="en-US" dirty="0">
                <a:latin typeface="+mj-lt"/>
                <a:hlinkClick r:id="rId5" action="ppaction://hlinksldjump"/>
              </a:rPr>
              <a:t>Photographer Research</a:t>
            </a:r>
            <a:endParaRPr lang="en-US" dirty="0">
              <a:latin typeface="+mj-lt"/>
            </a:endParaRPr>
          </a:p>
          <a:p>
            <a:pPr marL="0" indent="0">
              <a:buNone/>
            </a:pPr>
            <a:r>
              <a:rPr lang="en-US" dirty="0">
                <a:latin typeface="+mj-lt"/>
                <a:hlinkClick r:id="rId6" action="ppaction://hlinksldjump"/>
              </a:rPr>
              <a:t>Photographer research and questions/analysis guidance </a:t>
            </a:r>
            <a:endParaRPr lang="en-US" dirty="0">
              <a:latin typeface="+mj-lt"/>
            </a:endParaRPr>
          </a:p>
          <a:p>
            <a:pPr marL="0" indent="0">
              <a:buNone/>
            </a:pPr>
            <a:r>
              <a:rPr lang="en-US" dirty="0">
                <a:latin typeface="+mj-lt"/>
                <a:hlinkClick r:id="rId7" action="ppaction://hlinksldjump"/>
              </a:rPr>
              <a:t>Statement of Intent </a:t>
            </a:r>
            <a:endParaRPr lang="en-US" dirty="0">
              <a:latin typeface="+mj-lt"/>
            </a:endParaRPr>
          </a:p>
          <a:p>
            <a:pPr marL="0" indent="0">
              <a:buNone/>
            </a:pPr>
            <a:r>
              <a:rPr lang="en-US" dirty="0">
                <a:latin typeface="+mj-lt"/>
                <a:hlinkClick r:id="rId8" action="ppaction://hlinksldjump"/>
              </a:rPr>
              <a:t>Theme Research </a:t>
            </a:r>
            <a:endParaRPr lang="en-US" dirty="0">
              <a:latin typeface="+mj-lt"/>
            </a:endParaRPr>
          </a:p>
          <a:p>
            <a:pPr marL="0" indent="0">
              <a:buNone/>
            </a:pPr>
            <a:r>
              <a:rPr lang="en-US" dirty="0">
                <a:latin typeface="+mj-lt"/>
                <a:hlinkClick r:id="rId9" action="ppaction://hlinksldjump"/>
              </a:rPr>
              <a:t>Photoshoot</a:t>
            </a:r>
            <a:endParaRPr lang="en-US" dirty="0">
              <a:latin typeface="+mj-lt"/>
            </a:endParaRPr>
          </a:p>
          <a:p>
            <a:pPr marL="0" indent="0">
              <a:buNone/>
            </a:pPr>
            <a:r>
              <a:rPr lang="en-US" dirty="0">
                <a:latin typeface="+mj-lt"/>
                <a:hlinkClick r:id="rId10" action="ppaction://hlinksldjump"/>
              </a:rPr>
              <a:t>Review and Select </a:t>
            </a:r>
            <a:endParaRPr lang="en-US" dirty="0">
              <a:latin typeface="+mj-lt"/>
            </a:endParaRPr>
          </a:p>
          <a:p>
            <a:pPr marL="0" indent="0">
              <a:buNone/>
            </a:pPr>
            <a:r>
              <a:rPr lang="en-US" dirty="0">
                <a:latin typeface="+mj-lt"/>
                <a:hlinkClick r:id="rId11" action="ppaction://hlinksldjump"/>
              </a:rPr>
              <a:t>Editing</a:t>
            </a:r>
            <a:r>
              <a:rPr lang="en-US" dirty="0">
                <a:latin typeface="+mj-lt"/>
              </a:rPr>
              <a:t> </a:t>
            </a:r>
          </a:p>
          <a:p>
            <a:pPr marL="0" indent="0">
              <a:buNone/>
            </a:pPr>
            <a:r>
              <a:rPr lang="en-US" dirty="0">
                <a:latin typeface="+mj-lt"/>
                <a:hlinkClick r:id="rId12" action="ppaction://hlinksldjump"/>
              </a:rPr>
              <a:t>Experimentation </a:t>
            </a:r>
            <a:endParaRPr lang="en-US" dirty="0">
              <a:latin typeface="+mj-lt"/>
            </a:endParaRPr>
          </a:p>
          <a:p>
            <a:pPr marL="0" indent="0">
              <a:buNone/>
            </a:pPr>
            <a:r>
              <a:rPr lang="en-US" dirty="0">
                <a:latin typeface="+mj-lt"/>
                <a:hlinkClick r:id="rId13" action="ppaction://hlinksldjump"/>
              </a:rPr>
              <a:t>Project Review </a:t>
            </a:r>
            <a:endParaRPr lang="en-US" dirty="0">
              <a:latin typeface="+mj-lt"/>
            </a:endParaRPr>
          </a:p>
          <a:p>
            <a:pPr marL="0" indent="0">
              <a:buNone/>
            </a:pPr>
            <a:r>
              <a:rPr lang="en-US" dirty="0">
                <a:latin typeface="+mj-lt"/>
                <a:hlinkClick r:id="rId14" action="ppaction://hlinksldjump"/>
              </a:rPr>
              <a:t>Final Experimentation </a:t>
            </a:r>
            <a:endParaRPr lang="en-US" dirty="0">
              <a:latin typeface="+mj-lt"/>
            </a:endParaRPr>
          </a:p>
          <a:p>
            <a:pPr marL="0" indent="0">
              <a:buNone/>
            </a:pPr>
            <a:r>
              <a:rPr lang="en-US" dirty="0">
                <a:latin typeface="+mj-lt"/>
                <a:hlinkClick r:id="rId15" action="ppaction://hlinksldjump"/>
              </a:rPr>
              <a:t>Best Images from each photoshoot </a:t>
            </a:r>
            <a:endParaRPr lang="en-US" dirty="0">
              <a:latin typeface="+mj-lt"/>
            </a:endParaRPr>
          </a:p>
          <a:p>
            <a:pPr marL="0" indent="0">
              <a:buNone/>
            </a:pPr>
            <a:r>
              <a:rPr lang="en-US" dirty="0">
                <a:latin typeface="+mj-lt"/>
                <a:hlinkClick r:id="rId16" action="ppaction://hlinksldjump"/>
              </a:rPr>
              <a:t>Final outcomes</a:t>
            </a:r>
            <a:endParaRPr lang="en-US" dirty="0">
              <a:latin typeface="+mj-lt"/>
            </a:endParaRPr>
          </a:p>
          <a:p>
            <a:pPr marL="0" indent="0">
              <a:buNone/>
            </a:pPr>
            <a:r>
              <a:rPr lang="en-US" dirty="0">
                <a:hlinkClick r:id="rId17" action="ppaction://hlinksldjump"/>
              </a:rPr>
              <a:t>Project Evaluation</a:t>
            </a:r>
            <a:endParaRPr lang="en-US" dirty="0">
              <a:latin typeface="+mj-lt"/>
            </a:endParaRPr>
          </a:p>
        </p:txBody>
      </p:sp>
      <p:sp>
        <p:nvSpPr>
          <p:cNvPr id="6" name="TextBox 5">
            <a:extLst>
              <a:ext uri="{FF2B5EF4-FFF2-40B4-BE49-F238E27FC236}">
                <a16:creationId xmlns:a16="http://schemas.microsoft.com/office/drawing/2014/main" id="{62D7F536-5CDE-ED42-9308-EB44CE60CB3D}"/>
              </a:ext>
            </a:extLst>
          </p:cNvPr>
          <p:cNvSpPr txBox="1"/>
          <p:nvPr/>
        </p:nvSpPr>
        <p:spPr>
          <a:xfrm>
            <a:off x="5081815" y="117693"/>
            <a:ext cx="4963886" cy="6740307"/>
          </a:xfrm>
          <a:prstGeom prst="rect">
            <a:avLst/>
          </a:prstGeom>
          <a:noFill/>
        </p:spPr>
        <p:txBody>
          <a:bodyPr wrap="square" rtlCol="0">
            <a:spAutoFit/>
          </a:bodyPr>
          <a:lstStyle/>
          <a:p>
            <a:r>
              <a:rPr lang="en-US" dirty="0">
                <a:hlinkClick r:id="rId18" action="ppaction://hlinksldjump"/>
              </a:rPr>
              <a:t>Sketching Guidance </a:t>
            </a:r>
            <a:endParaRPr lang="en-US" dirty="0"/>
          </a:p>
          <a:p>
            <a:endParaRPr lang="en-US" dirty="0"/>
          </a:p>
          <a:p>
            <a:r>
              <a:rPr lang="en-US" dirty="0">
                <a:hlinkClick r:id="rId19" action="ppaction://hlinksldjump"/>
              </a:rPr>
              <a:t>Drawing a photoshoot plan</a:t>
            </a:r>
            <a:endParaRPr lang="en-US" dirty="0"/>
          </a:p>
          <a:p>
            <a:endParaRPr lang="en-US" dirty="0"/>
          </a:p>
          <a:p>
            <a:r>
              <a:rPr lang="en-US" dirty="0">
                <a:hlinkClick r:id="rId20" action="ppaction://hlinksldjump"/>
              </a:rPr>
              <a:t>Analysis example </a:t>
            </a:r>
            <a:endParaRPr lang="en-US" dirty="0"/>
          </a:p>
          <a:p>
            <a:endParaRPr lang="en-US" dirty="0"/>
          </a:p>
          <a:p>
            <a:r>
              <a:rPr lang="en-US" dirty="0">
                <a:hlinkClick r:id="rId21" action="ppaction://hlinksldjump"/>
              </a:rPr>
              <a:t>Photographic terminology </a:t>
            </a:r>
            <a:endParaRPr lang="en-US" dirty="0"/>
          </a:p>
          <a:p>
            <a:endParaRPr lang="en-US" dirty="0"/>
          </a:p>
          <a:p>
            <a:r>
              <a:rPr lang="en-US" dirty="0">
                <a:hlinkClick r:id="rId22" action="ppaction://hlinksldjump"/>
              </a:rPr>
              <a:t>Composition techniques</a:t>
            </a:r>
            <a:endParaRPr lang="en-US" dirty="0"/>
          </a:p>
          <a:p>
            <a:endParaRPr lang="en-US" dirty="0"/>
          </a:p>
          <a:p>
            <a:r>
              <a:rPr lang="en-US" dirty="0">
                <a:hlinkClick r:id="rId23" action="ppaction://hlinksldjump"/>
              </a:rPr>
              <a:t>Camera settings</a:t>
            </a:r>
            <a:endParaRPr lang="en-US" dirty="0"/>
          </a:p>
          <a:p>
            <a:endParaRPr lang="en-US" dirty="0"/>
          </a:p>
          <a:p>
            <a:r>
              <a:rPr lang="en-US" dirty="0">
                <a:hlinkClick r:id="rId24" action="ppaction://hlinksldjump"/>
              </a:rPr>
              <a:t>Getting to know the camera</a:t>
            </a:r>
            <a:endParaRPr lang="en-US" dirty="0"/>
          </a:p>
          <a:p>
            <a:endParaRPr lang="en-US" dirty="0"/>
          </a:p>
          <a:p>
            <a:r>
              <a:rPr lang="en-US" dirty="0">
                <a:hlinkClick r:id="rId25" action="ppaction://hlinksldjump"/>
              </a:rPr>
              <a:t>Formal elements </a:t>
            </a:r>
            <a:endParaRPr lang="en-US" dirty="0"/>
          </a:p>
          <a:p>
            <a:endParaRPr lang="en-US" dirty="0"/>
          </a:p>
          <a:p>
            <a:r>
              <a:rPr lang="en-US" dirty="0">
                <a:hlinkClick r:id="rId26" action="ppaction://hlinksldjump"/>
              </a:rPr>
              <a:t>Lens ranges</a:t>
            </a:r>
          </a:p>
          <a:p>
            <a:endParaRPr lang="en-US" dirty="0">
              <a:hlinkClick r:id="rId26" action="ppaction://hlinksldjump"/>
            </a:endParaRPr>
          </a:p>
          <a:p>
            <a:endParaRPr lang="en-US" dirty="0">
              <a:hlinkClick r:id="rId26" action="ppaction://hlinksldjump"/>
            </a:endParaRPr>
          </a:p>
          <a:p>
            <a:endParaRPr lang="en-US" dirty="0"/>
          </a:p>
          <a:p>
            <a:endParaRPr lang="en-US" dirty="0">
              <a:hlinkClick r:id="rId27" action="ppaction://hlinksldjump"/>
            </a:endParaRPr>
          </a:p>
          <a:p>
            <a:endParaRPr lang="en-US" dirty="0">
              <a:hlinkClick r:id="rId27" action="ppaction://hlinksldjump"/>
            </a:endParaRPr>
          </a:p>
          <a:p>
            <a:r>
              <a:rPr lang="en-US" dirty="0">
                <a:hlinkClick r:id="rId27" action="ppaction://hlinksldjump"/>
              </a:rPr>
              <a:t>Useful Links  </a:t>
            </a:r>
            <a:endParaRPr lang="en-US" dirty="0"/>
          </a:p>
          <a:p>
            <a:endParaRPr lang="en-US" dirty="0"/>
          </a:p>
        </p:txBody>
      </p:sp>
      <p:sp>
        <p:nvSpPr>
          <p:cNvPr id="4" name="TextBox 3">
            <a:extLst>
              <a:ext uri="{FF2B5EF4-FFF2-40B4-BE49-F238E27FC236}">
                <a16:creationId xmlns:a16="http://schemas.microsoft.com/office/drawing/2014/main" id="{B60528E4-A06E-5242-B0CC-445BA1D4BF5F}"/>
              </a:ext>
            </a:extLst>
          </p:cNvPr>
          <p:cNvSpPr txBox="1"/>
          <p:nvPr/>
        </p:nvSpPr>
        <p:spPr>
          <a:xfrm>
            <a:off x="5057234" y="5606984"/>
            <a:ext cx="2320315" cy="369332"/>
          </a:xfrm>
          <a:prstGeom prst="rect">
            <a:avLst/>
          </a:prstGeom>
          <a:noFill/>
        </p:spPr>
        <p:txBody>
          <a:bodyPr wrap="none" rtlCol="0">
            <a:spAutoFit/>
          </a:bodyPr>
          <a:lstStyle/>
          <a:p>
            <a:r>
              <a:rPr lang="en-US" dirty="0">
                <a:hlinkClick r:id="rId28" action="ppaction://hlinksldjump"/>
              </a:rPr>
              <a:t>Assessment Objectives</a:t>
            </a:r>
            <a:endParaRPr lang="en-US" dirty="0"/>
          </a:p>
        </p:txBody>
      </p:sp>
      <p:sp>
        <p:nvSpPr>
          <p:cNvPr id="5" name="TextBox 4">
            <a:extLst>
              <a:ext uri="{FF2B5EF4-FFF2-40B4-BE49-F238E27FC236}">
                <a16:creationId xmlns:a16="http://schemas.microsoft.com/office/drawing/2014/main" id="{8BEC52FC-8F41-A442-90CF-F5CE0E692206}"/>
              </a:ext>
            </a:extLst>
          </p:cNvPr>
          <p:cNvSpPr txBox="1"/>
          <p:nvPr/>
        </p:nvSpPr>
        <p:spPr>
          <a:xfrm>
            <a:off x="5057234" y="5094632"/>
            <a:ext cx="2789353" cy="369332"/>
          </a:xfrm>
          <a:prstGeom prst="rect">
            <a:avLst/>
          </a:prstGeom>
          <a:noFill/>
        </p:spPr>
        <p:txBody>
          <a:bodyPr wrap="none" rtlCol="0">
            <a:spAutoFit/>
          </a:bodyPr>
          <a:lstStyle/>
          <a:p>
            <a:r>
              <a:rPr lang="en-US" dirty="0">
                <a:hlinkClick r:id="rId29" action="ppaction://hlinksldjump"/>
              </a:rPr>
              <a:t>Camera settings for analysis</a:t>
            </a:r>
            <a:endParaRPr lang="en-US" dirty="0"/>
          </a:p>
        </p:txBody>
      </p:sp>
    </p:spTree>
    <p:extLst>
      <p:ext uri="{BB962C8B-B14F-4D97-AF65-F5344CB8AC3E}">
        <p14:creationId xmlns:p14="http://schemas.microsoft.com/office/powerpoint/2010/main" val="24224227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6CEDA-41B2-AC47-9708-3939856A4536}"/>
              </a:ext>
            </a:extLst>
          </p:cNvPr>
          <p:cNvSpPr>
            <a:spLocks noGrp="1"/>
          </p:cNvSpPr>
          <p:nvPr>
            <p:ph type="title"/>
          </p:nvPr>
        </p:nvSpPr>
        <p:spPr>
          <a:xfrm>
            <a:off x="648930" y="334298"/>
            <a:ext cx="3651467" cy="1676603"/>
          </a:xfrm>
        </p:spPr>
        <p:txBody>
          <a:bodyPr>
            <a:normAutofit/>
          </a:bodyPr>
          <a:lstStyle/>
          <a:p>
            <a:r>
              <a:rPr lang="en-US" sz="3700" dirty="0">
                <a:latin typeface="Arial" panose="020B0604020202020204" pitchFamily="34" charset="0"/>
                <a:cs typeface="Arial" panose="020B0604020202020204" pitchFamily="34" charset="0"/>
              </a:rPr>
              <a:t>Best images from each photoshoot</a:t>
            </a:r>
          </a:p>
        </p:txBody>
      </p:sp>
      <p:sp>
        <p:nvSpPr>
          <p:cNvPr id="3" name="Content Placeholder 2">
            <a:extLst>
              <a:ext uri="{FF2B5EF4-FFF2-40B4-BE49-F238E27FC236}">
                <a16:creationId xmlns:a16="http://schemas.microsoft.com/office/drawing/2014/main" id="{FB5C008B-B45C-274C-8FE4-21CD309D3400}"/>
              </a:ext>
            </a:extLst>
          </p:cNvPr>
          <p:cNvSpPr>
            <a:spLocks noGrp="1"/>
          </p:cNvSpPr>
          <p:nvPr>
            <p:ph idx="1"/>
          </p:nvPr>
        </p:nvSpPr>
        <p:spPr>
          <a:xfrm>
            <a:off x="385849" y="2194753"/>
            <a:ext cx="3651466" cy="3785419"/>
          </a:xfrm>
        </p:spPr>
        <p:txBody>
          <a:bodyPr>
            <a:normAutofit fontScale="92500" lnSpcReduction="20000"/>
          </a:bodyPr>
          <a:lstStyle/>
          <a:p>
            <a:pPr marL="0" indent="0">
              <a:buNone/>
            </a:pPr>
            <a:r>
              <a:rPr lang="en-GB" dirty="0"/>
              <a:t>During the review and select process you select best images from the shoot. You can submit these as final images for the whole project but you must also submit FINAL OUTCOMES that you have worked towards. </a:t>
            </a:r>
            <a:r>
              <a:rPr lang="en-GB" b="1" dirty="0"/>
              <a:t>These final outcomes</a:t>
            </a:r>
            <a:r>
              <a:rPr lang="en-GB" dirty="0"/>
              <a:t> are not produced until the end stage of the project </a:t>
            </a:r>
          </a:p>
          <a:p>
            <a:endParaRPr lang="en-US" sz="1800" dirty="0"/>
          </a:p>
        </p:txBody>
      </p:sp>
      <p:pic>
        <p:nvPicPr>
          <p:cNvPr id="4" name="Picture 3">
            <a:extLst>
              <a:ext uri="{FF2B5EF4-FFF2-40B4-BE49-F238E27FC236}">
                <a16:creationId xmlns:a16="http://schemas.microsoft.com/office/drawing/2014/main" id="{2B60B39D-2F74-444D-8473-3C45F240137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39056" y="10"/>
            <a:ext cx="7552944" cy="6857990"/>
          </a:xfrm>
          <a:prstGeom prst="rect">
            <a:avLst/>
          </a:prstGeom>
          <a:effectLst/>
        </p:spPr>
      </p:pic>
      <p:sp>
        <p:nvSpPr>
          <p:cNvPr id="5" name="Bevel 4">
            <a:hlinkClick r:id="rId3" action="ppaction://hlinksldjump"/>
            <a:extLst>
              <a:ext uri="{FF2B5EF4-FFF2-40B4-BE49-F238E27FC236}">
                <a16:creationId xmlns:a16="http://schemas.microsoft.com/office/drawing/2014/main" id="{DCEED677-E96F-EC46-BADA-772DAC94ABB1}"/>
              </a:ext>
            </a:extLst>
          </p:cNvPr>
          <p:cNvSpPr/>
          <p:nvPr/>
        </p:nvSpPr>
        <p:spPr>
          <a:xfrm>
            <a:off x="2709258" y="6164024"/>
            <a:ext cx="1328057" cy="359678"/>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Contents page</a:t>
            </a:r>
          </a:p>
        </p:txBody>
      </p:sp>
    </p:spTree>
    <p:extLst>
      <p:ext uri="{BB962C8B-B14F-4D97-AF65-F5344CB8AC3E}">
        <p14:creationId xmlns:p14="http://schemas.microsoft.com/office/powerpoint/2010/main" val="803526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6EFF1-D296-284A-9C96-C2E4BC447B5C}"/>
              </a:ext>
            </a:extLst>
          </p:cNvPr>
          <p:cNvSpPr>
            <a:spLocks noGrp="1"/>
          </p:cNvSpPr>
          <p:nvPr>
            <p:ph type="title"/>
          </p:nvPr>
        </p:nvSpPr>
        <p:spPr>
          <a:xfrm>
            <a:off x="379484" y="125977"/>
            <a:ext cx="3553887" cy="779463"/>
          </a:xfrm>
        </p:spPr>
        <p:style>
          <a:lnRef idx="1">
            <a:schemeClr val="accent5"/>
          </a:lnRef>
          <a:fillRef idx="2">
            <a:schemeClr val="accent5"/>
          </a:fillRef>
          <a:effectRef idx="1">
            <a:schemeClr val="accent5"/>
          </a:effectRef>
          <a:fontRef idx="minor">
            <a:schemeClr val="dk1"/>
          </a:fontRef>
        </p:style>
        <p:txBody>
          <a:bodyPr>
            <a:normAutofit/>
          </a:bodyPr>
          <a:lstStyle/>
          <a:p>
            <a:r>
              <a:rPr lang="en-US" sz="3200" dirty="0">
                <a:latin typeface="Arial" panose="020B0604020202020204" pitchFamily="34" charset="0"/>
                <a:cs typeface="Arial" panose="020B0604020202020204" pitchFamily="34" charset="0"/>
              </a:rPr>
              <a:t>Final outcomes </a:t>
            </a:r>
          </a:p>
        </p:txBody>
      </p:sp>
      <p:sp>
        <p:nvSpPr>
          <p:cNvPr id="3" name="Content Placeholder 2">
            <a:extLst>
              <a:ext uri="{FF2B5EF4-FFF2-40B4-BE49-F238E27FC236}">
                <a16:creationId xmlns:a16="http://schemas.microsoft.com/office/drawing/2014/main" id="{D6B7A544-1809-B545-98F2-D9A41F4078DC}"/>
              </a:ext>
            </a:extLst>
          </p:cNvPr>
          <p:cNvSpPr>
            <a:spLocks noGrp="1"/>
          </p:cNvSpPr>
          <p:nvPr>
            <p:ph idx="1"/>
          </p:nvPr>
        </p:nvSpPr>
        <p:spPr>
          <a:xfrm>
            <a:off x="379484" y="1085396"/>
            <a:ext cx="6166459" cy="4351338"/>
          </a:xfrm>
        </p:spPr>
        <p:txBody>
          <a:bodyPr>
            <a:normAutofit/>
          </a:bodyPr>
          <a:lstStyle/>
          <a:p>
            <a:pPr marL="0" indent="0">
              <a:buNone/>
            </a:pPr>
            <a:r>
              <a:rPr lang="en-GB" sz="2600" dirty="0"/>
              <a:t>Your final outcomes need to be viewed together - as a series they are powerful. It is better to show final outcomes (between 1 - 10 ) that you have worked towards, so for example, all your experimentation has led to these final outcomes, so it may be that these final images show evidence of all your experimentation. How you display your final work is very important. Display together as a group. </a:t>
            </a:r>
          </a:p>
          <a:p>
            <a:pPr marL="0" indent="0">
              <a:buNone/>
            </a:pPr>
            <a:endParaRPr lang="en-GB" sz="2600" dirty="0"/>
          </a:p>
          <a:p>
            <a:endParaRPr lang="en-GB" sz="2600" dirty="0"/>
          </a:p>
          <a:p>
            <a:pPr marL="0" indent="0">
              <a:buNone/>
            </a:pPr>
            <a:endParaRPr lang="en-US" dirty="0"/>
          </a:p>
        </p:txBody>
      </p:sp>
      <p:pic>
        <p:nvPicPr>
          <p:cNvPr id="4" name="Picture 3">
            <a:extLst>
              <a:ext uri="{FF2B5EF4-FFF2-40B4-BE49-F238E27FC236}">
                <a16:creationId xmlns:a16="http://schemas.microsoft.com/office/drawing/2014/main" id="{3CEB6D95-2DD2-7E46-9C58-352312D0EB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29486" y="2753631"/>
            <a:ext cx="2683030" cy="3845004"/>
          </a:xfrm>
          <a:prstGeom prst="rect">
            <a:avLst/>
          </a:prstGeom>
        </p:spPr>
      </p:pic>
      <p:pic>
        <p:nvPicPr>
          <p:cNvPr id="5" name="Picture 4">
            <a:extLst>
              <a:ext uri="{FF2B5EF4-FFF2-40B4-BE49-F238E27FC236}">
                <a16:creationId xmlns:a16="http://schemas.microsoft.com/office/drawing/2014/main" id="{6905B31B-C78E-FD4D-BAAC-6E6432B7BF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70570" y="326935"/>
            <a:ext cx="4534304" cy="2138680"/>
          </a:xfrm>
          <a:prstGeom prst="rect">
            <a:avLst/>
          </a:prstGeom>
        </p:spPr>
      </p:pic>
      <p:pic>
        <p:nvPicPr>
          <p:cNvPr id="6" name="Picture 5">
            <a:extLst>
              <a:ext uri="{FF2B5EF4-FFF2-40B4-BE49-F238E27FC236}">
                <a16:creationId xmlns:a16="http://schemas.microsoft.com/office/drawing/2014/main" id="{6072AFD6-418A-5F4F-A19D-4CF76D846A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55935" y="2715531"/>
            <a:ext cx="2383971" cy="2383971"/>
          </a:xfrm>
          <a:prstGeom prst="rect">
            <a:avLst/>
          </a:prstGeom>
        </p:spPr>
      </p:pic>
      <p:pic>
        <p:nvPicPr>
          <p:cNvPr id="7" name="Picture 6">
            <a:extLst>
              <a:ext uri="{FF2B5EF4-FFF2-40B4-BE49-F238E27FC236}">
                <a16:creationId xmlns:a16="http://schemas.microsoft.com/office/drawing/2014/main" id="{80C967D0-4BED-014E-AF48-06FD0119FB6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35522" y="5205193"/>
            <a:ext cx="2004383" cy="1536239"/>
          </a:xfrm>
          <a:prstGeom prst="rect">
            <a:avLst/>
          </a:prstGeom>
        </p:spPr>
      </p:pic>
      <p:pic>
        <p:nvPicPr>
          <p:cNvPr id="8" name="Picture 7">
            <a:extLst>
              <a:ext uri="{FF2B5EF4-FFF2-40B4-BE49-F238E27FC236}">
                <a16:creationId xmlns:a16="http://schemas.microsoft.com/office/drawing/2014/main" id="{4750B6E0-41A7-6849-AF4F-4E805CFC044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00608" y="5099501"/>
            <a:ext cx="2457970" cy="1737861"/>
          </a:xfrm>
          <a:prstGeom prst="rect">
            <a:avLst/>
          </a:prstGeom>
        </p:spPr>
      </p:pic>
      <p:sp>
        <p:nvSpPr>
          <p:cNvPr id="9" name="TextBox 8">
            <a:extLst>
              <a:ext uri="{FF2B5EF4-FFF2-40B4-BE49-F238E27FC236}">
                <a16:creationId xmlns:a16="http://schemas.microsoft.com/office/drawing/2014/main" id="{D7F29614-8BFB-F546-8596-982588610775}"/>
              </a:ext>
            </a:extLst>
          </p:cNvPr>
          <p:cNvSpPr txBox="1"/>
          <p:nvPr/>
        </p:nvSpPr>
        <p:spPr>
          <a:xfrm>
            <a:off x="4048580" y="221244"/>
            <a:ext cx="4094839" cy="369332"/>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dirty="0"/>
              <a:t>These are all finals from different projects</a:t>
            </a:r>
          </a:p>
        </p:txBody>
      </p:sp>
      <p:pic>
        <p:nvPicPr>
          <p:cNvPr id="10" name="image19.png">
            <a:extLst>
              <a:ext uri="{FF2B5EF4-FFF2-40B4-BE49-F238E27FC236}">
                <a16:creationId xmlns:a16="http://schemas.microsoft.com/office/drawing/2014/main" id="{97996420-A646-B240-9489-4CE7CA76BD8E}"/>
              </a:ext>
            </a:extLst>
          </p:cNvPr>
          <p:cNvPicPr/>
          <p:nvPr/>
        </p:nvPicPr>
        <p:blipFill>
          <a:blip r:embed="rId7" cstate="screen">
            <a:extLst>
              <a:ext uri="{28A0092B-C50C-407E-A947-70E740481C1C}">
                <a14:useLocalDpi xmlns:a14="http://schemas.microsoft.com/office/drawing/2010/main"/>
              </a:ext>
            </a:extLst>
          </a:blip>
          <a:srcRect/>
          <a:stretch>
            <a:fillRect/>
          </a:stretch>
        </p:blipFill>
        <p:spPr>
          <a:xfrm>
            <a:off x="173425" y="5099501"/>
            <a:ext cx="1633220" cy="1086485"/>
          </a:xfrm>
          <a:prstGeom prst="rect">
            <a:avLst/>
          </a:prstGeom>
          <a:ln/>
        </p:spPr>
      </p:pic>
      <p:pic>
        <p:nvPicPr>
          <p:cNvPr id="11" name="Picture 10">
            <a:extLst>
              <a:ext uri="{FF2B5EF4-FFF2-40B4-BE49-F238E27FC236}">
                <a16:creationId xmlns:a16="http://schemas.microsoft.com/office/drawing/2014/main" id="{F77682EE-0CCA-1E4E-B7E0-E81007CCE0E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042290" y="5291648"/>
            <a:ext cx="1891081" cy="1345108"/>
          </a:xfrm>
          <a:prstGeom prst="rect">
            <a:avLst/>
          </a:prstGeom>
        </p:spPr>
      </p:pic>
      <p:sp>
        <p:nvSpPr>
          <p:cNvPr id="12" name="Bevel 11">
            <a:hlinkClick r:id="rId9" action="ppaction://hlinksldjump"/>
            <a:extLst>
              <a:ext uri="{FF2B5EF4-FFF2-40B4-BE49-F238E27FC236}">
                <a16:creationId xmlns:a16="http://schemas.microsoft.com/office/drawing/2014/main" id="{8B952A6A-B8B1-E849-90C3-084C182E26F9}"/>
              </a:ext>
            </a:extLst>
          </p:cNvPr>
          <p:cNvSpPr/>
          <p:nvPr/>
        </p:nvSpPr>
        <p:spPr>
          <a:xfrm>
            <a:off x="231280" y="6378468"/>
            <a:ext cx="1328057" cy="359678"/>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Contents page</a:t>
            </a:r>
          </a:p>
        </p:txBody>
      </p:sp>
    </p:spTree>
    <p:extLst>
      <p:ext uri="{BB962C8B-B14F-4D97-AF65-F5344CB8AC3E}">
        <p14:creationId xmlns:p14="http://schemas.microsoft.com/office/powerpoint/2010/main" val="33904213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DB556-CC54-C248-979B-EEC3059A5029}"/>
              </a:ext>
            </a:extLst>
          </p:cNvPr>
          <p:cNvSpPr>
            <a:spLocks noGrp="1"/>
          </p:cNvSpPr>
          <p:nvPr>
            <p:ph type="title"/>
          </p:nvPr>
        </p:nvSpPr>
        <p:spPr>
          <a:xfrm>
            <a:off x="8066314" y="2191883"/>
            <a:ext cx="3505200" cy="712561"/>
          </a:xfrm>
        </p:spPr>
        <p:style>
          <a:lnRef idx="1">
            <a:schemeClr val="accent6"/>
          </a:lnRef>
          <a:fillRef idx="2">
            <a:schemeClr val="accent6"/>
          </a:fillRef>
          <a:effectRef idx="1">
            <a:schemeClr val="accent6"/>
          </a:effectRef>
          <a:fontRef idx="minor">
            <a:schemeClr val="dk1"/>
          </a:fontRef>
        </p:style>
        <p:txBody>
          <a:bodyPr>
            <a:normAutofit/>
          </a:bodyPr>
          <a:lstStyle/>
          <a:p>
            <a:r>
              <a:rPr lang="en-US" sz="3200" dirty="0">
                <a:latin typeface="Arial" panose="020B0604020202020204" pitchFamily="34" charset="0"/>
                <a:cs typeface="Arial" panose="020B0604020202020204" pitchFamily="34" charset="0"/>
              </a:rPr>
              <a:t>Project Evaluation</a:t>
            </a:r>
            <a:endParaRPr lang="en-US" sz="3200" dirty="0"/>
          </a:p>
        </p:txBody>
      </p:sp>
      <p:sp>
        <p:nvSpPr>
          <p:cNvPr id="3" name="Content Placeholder 2">
            <a:extLst>
              <a:ext uri="{FF2B5EF4-FFF2-40B4-BE49-F238E27FC236}">
                <a16:creationId xmlns:a16="http://schemas.microsoft.com/office/drawing/2014/main" id="{EA466D45-480A-AE47-8E0C-7FF4C87973FF}"/>
              </a:ext>
            </a:extLst>
          </p:cNvPr>
          <p:cNvSpPr>
            <a:spLocks noGrp="1"/>
          </p:cNvSpPr>
          <p:nvPr>
            <p:ph idx="1"/>
          </p:nvPr>
        </p:nvSpPr>
        <p:spPr>
          <a:xfrm>
            <a:off x="261256" y="179614"/>
            <a:ext cx="11484429" cy="6498772"/>
          </a:xfrm>
        </p:spPr>
        <p:txBody>
          <a:bodyPr>
            <a:normAutofit fontScale="55000" lnSpcReduction="20000"/>
          </a:bodyPr>
          <a:lstStyle/>
          <a:p>
            <a:pPr marL="0" indent="0">
              <a:lnSpc>
                <a:spcPct val="170000"/>
              </a:lnSpc>
              <a:buNone/>
            </a:pPr>
            <a:r>
              <a:rPr lang="en-GB" sz="3400" dirty="0"/>
              <a:t>It is very important to evaluate your work, not only to achieve good marks under AO4 but also to help you to build a greater insight into and understanding of your work and your motives behind it. </a:t>
            </a:r>
          </a:p>
          <a:p>
            <a:pPr marL="0" indent="0">
              <a:buNone/>
            </a:pPr>
            <a:endParaRPr lang="en-GB" b="1" u="sng" dirty="0"/>
          </a:p>
          <a:p>
            <a:pPr marL="0" indent="0">
              <a:buNone/>
            </a:pPr>
            <a:r>
              <a:rPr lang="en-GB" sz="3800" b="1" u="sng" dirty="0"/>
              <a:t>How evaluate your work – consider these questions:</a:t>
            </a:r>
          </a:p>
          <a:p>
            <a:pPr marL="0" indent="0">
              <a:buNone/>
            </a:pPr>
            <a:endParaRPr lang="en-GB" b="1" dirty="0"/>
          </a:p>
          <a:p>
            <a:pPr marL="0" indent="0">
              <a:buNone/>
            </a:pPr>
            <a:r>
              <a:rPr lang="en-GB" sz="3300" dirty="0"/>
              <a:t>​•How have you developed your ideas?</a:t>
            </a:r>
          </a:p>
          <a:p>
            <a:pPr marL="0" indent="0">
              <a:buNone/>
            </a:pPr>
            <a:r>
              <a:rPr lang="en-GB" sz="3300" dirty="0"/>
              <a:t>•How has your work changed through the techniques you experimented with?</a:t>
            </a:r>
          </a:p>
          <a:p>
            <a:pPr marL="0" indent="0">
              <a:buNone/>
            </a:pPr>
            <a:r>
              <a:rPr lang="en-GB" sz="3300" dirty="0"/>
              <a:t>•How has your opinion changed?</a:t>
            </a:r>
          </a:p>
          <a:p>
            <a:pPr marL="0" indent="0">
              <a:buNone/>
            </a:pPr>
            <a:r>
              <a:rPr lang="en-GB" sz="3300" dirty="0"/>
              <a:t>•What have you learnt about expression through photography?</a:t>
            </a:r>
          </a:p>
          <a:p>
            <a:pPr marL="0" indent="0">
              <a:buNone/>
            </a:pPr>
            <a:r>
              <a:rPr lang="en-GB" sz="3300" dirty="0"/>
              <a:t>•Do you think you should have done more or less?</a:t>
            </a:r>
          </a:p>
          <a:p>
            <a:pPr marL="0" indent="0">
              <a:buNone/>
            </a:pPr>
            <a:r>
              <a:rPr lang="en-GB" sz="3300" dirty="0"/>
              <a:t>•What artists, art movements or cultures have you looked at to help and inspire you?</a:t>
            </a:r>
          </a:p>
          <a:p>
            <a:pPr marL="0" indent="0">
              <a:buNone/>
            </a:pPr>
            <a:r>
              <a:rPr lang="en-GB" sz="3300" dirty="0"/>
              <a:t>•What materials, tools and techniques did these artists use?</a:t>
            </a:r>
          </a:p>
          <a:p>
            <a:pPr marL="0" indent="0">
              <a:buNone/>
            </a:pPr>
            <a:r>
              <a:rPr lang="en-GB" sz="3300" dirty="0"/>
              <a:t>•How have your skills developed during the project?</a:t>
            </a:r>
          </a:p>
          <a:p>
            <a:pPr marL="0" indent="0">
              <a:buNone/>
            </a:pPr>
            <a:r>
              <a:rPr lang="en-GB" sz="3300" dirty="0"/>
              <a:t>•Are there any aspects of your studies that you wish you had explored further?</a:t>
            </a:r>
          </a:p>
          <a:p>
            <a:pPr marL="0" indent="0">
              <a:buNone/>
            </a:pPr>
            <a:r>
              <a:rPr lang="en-GB" sz="3300" dirty="0"/>
              <a:t>•How have you used formal elements such as line, tone, colour and shape?</a:t>
            </a:r>
          </a:p>
          <a:p>
            <a:pPr marL="0" indent="0">
              <a:buNone/>
            </a:pPr>
            <a:r>
              <a:rPr lang="en-GB" sz="3300" dirty="0"/>
              <a:t>•What materials did you use, and why? Did they work successfully?</a:t>
            </a:r>
          </a:p>
          <a:p>
            <a:pPr marL="0" indent="0">
              <a:buNone/>
            </a:pPr>
            <a:r>
              <a:rPr lang="en-GB" sz="3300" dirty="0"/>
              <a:t>•What meaning and messages did you want to convey and were you successful?</a:t>
            </a:r>
          </a:p>
          <a:p>
            <a:pPr marL="0" indent="0">
              <a:buNone/>
            </a:pPr>
            <a:r>
              <a:rPr lang="en-GB" sz="3300" dirty="0"/>
              <a:t>•Are you happy with your final piece(s)? Are there any elements you like in particular?</a:t>
            </a:r>
          </a:p>
          <a:p>
            <a:pPr marL="0" indent="0">
              <a:buNone/>
            </a:pPr>
            <a:r>
              <a:rPr lang="en-GB" sz="3300" dirty="0"/>
              <a:t>•Is there anything you would change? Why?</a:t>
            </a:r>
          </a:p>
          <a:p>
            <a:endParaRPr lang="en-US" dirty="0"/>
          </a:p>
        </p:txBody>
      </p:sp>
      <p:pic>
        <p:nvPicPr>
          <p:cNvPr id="4" name="Picture 3">
            <a:extLst>
              <a:ext uri="{FF2B5EF4-FFF2-40B4-BE49-F238E27FC236}">
                <a16:creationId xmlns:a16="http://schemas.microsoft.com/office/drawing/2014/main" id="{8280642A-4E57-0543-9439-53187429EFF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62063" y="3828814"/>
            <a:ext cx="3729937" cy="2175797"/>
          </a:xfrm>
          <a:prstGeom prst="rect">
            <a:avLst/>
          </a:prstGeom>
        </p:spPr>
      </p:pic>
      <p:sp>
        <p:nvSpPr>
          <p:cNvPr id="5" name="Bevel 4">
            <a:hlinkClick r:id="rId3" action="ppaction://hlinksldjump"/>
            <a:extLst>
              <a:ext uri="{FF2B5EF4-FFF2-40B4-BE49-F238E27FC236}">
                <a16:creationId xmlns:a16="http://schemas.microsoft.com/office/drawing/2014/main" id="{FBFCC0D7-7EE1-FB40-B2E8-6769B2853403}"/>
              </a:ext>
            </a:extLst>
          </p:cNvPr>
          <p:cNvSpPr/>
          <p:nvPr/>
        </p:nvSpPr>
        <p:spPr>
          <a:xfrm>
            <a:off x="10155087" y="1087674"/>
            <a:ext cx="1328057" cy="359678"/>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Contents page</a:t>
            </a:r>
          </a:p>
        </p:txBody>
      </p:sp>
    </p:spTree>
    <p:extLst>
      <p:ext uri="{BB962C8B-B14F-4D97-AF65-F5344CB8AC3E}">
        <p14:creationId xmlns:p14="http://schemas.microsoft.com/office/powerpoint/2010/main" val="20443883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0AF64-3901-BF4D-937F-C4C919DD9E1E}"/>
              </a:ext>
            </a:extLst>
          </p:cNvPr>
          <p:cNvSpPr>
            <a:spLocks noGrp="1"/>
          </p:cNvSpPr>
          <p:nvPr>
            <p:ph type="title"/>
          </p:nvPr>
        </p:nvSpPr>
        <p:spPr>
          <a:xfrm>
            <a:off x="605971" y="262391"/>
            <a:ext cx="3559629" cy="723446"/>
          </a:xfrm>
        </p:spPr>
        <p:style>
          <a:lnRef idx="1">
            <a:schemeClr val="accent5"/>
          </a:lnRef>
          <a:fillRef idx="2">
            <a:schemeClr val="accent5"/>
          </a:fillRef>
          <a:effectRef idx="1">
            <a:schemeClr val="accent5"/>
          </a:effectRef>
          <a:fontRef idx="minor">
            <a:schemeClr val="dk1"/>
          </a:fontRef>
        </p:style>
        <p:txBody>
          <a:bodyPr>
            <a:normAutofit/>
          </a:bodyPr>
          <a:lstStyle/>
          <a:p>
            <a:r>
              <a:rPr lang="en-US" sz="2800" dirty="0">
                <a:latin typeface="Arial" panose="020B0604020202020204" pitchFamily="34" charset="0"/>
                <a:cs typeface="Arial" panose="020B0604020202020204" pitchFamily="34" charset="0"/>
              </a:rPr>
              <a:t>Sketching Guidance </a:t>
            </a:r>
          </a:p>
        </p:txBody>
      </p:sp>
      <p:sp>
        <p:nvSpPr>
          <p:cNvPr id="3" name="Content Placeholder 2">
            <a:extLst>
              <a:ext uri="{FF2B5EF4-FFF2-40B4-BE49-F238E27FC236}">
                <a16:creationId xmlns:a16="http://schemas.microsoft.com/office/drawing/2014/main" id="{9D1C411C-5C4B-4644-AFBB-0BBCD841A0A0}"/>
              </a:ext>
            </a:extLst>
          </p:cNvPr>
          <p:cNvSpPr>
            <a:spLocks noGrp="1"/>
          </p:cNvSpPr>
          <p:nvPr>
            <p:ph idx="1"/>
          </p:nvPr>
        </p:nvSpPr>
        <p:spPr>
          <a:xfrm>
            <a:off x="417286" y="1274083"/>
            <a:ext cx="6259286" cy="5074784"/>
          </a:xfrm>
        </p:spPr>
        <p:style>
          <a:lnRef idx="1">
            <a:schemeClr val="accent6"/>
          </a:lnRef>
          <a:fillRef idx="2">
            <a:schemeClr val="accent6"/>
          </a:fillRef>
          <a:effectRef idx="1">
            <a:schemeClr val="accent6"/>
          </a:effectRef>
          <a:fontRef idx="minor">
            <a:schemeClr val="dk1"/>
          </a:fontRef>
        </p:style>
        <p:txBody>
          <a:bodyPr>
            <a:normAutofit fontScale="92500" lnSpcReduction="10000"/>
          </a:bodyPr>
          <a:lstStyle/>
          <a:p>
            <a:pPr marL="0" indent="0">
              <a:lnSpc>
                <a:spcPct val="110000"/>
              </a:lnSpc>
              <a:buNone/>
            </a:pPr>
            <a:r>
              <a:rPr lang="en-GB" sz="1600" dirty="0">
                <a:latin typeface="Arial" panose="020B0604020202020204" pitchFamily="34" charset="0"/>
                <a:cs typeface="Arial" panose="020B0604020202020204" pitchFamily="34" charset="0"/>
              </a:rPr>
              <a:t>You will need to provide evidence of drawing for each photoshoot. You can do this in many different ways, but the easiest is to focus on the below.</a:t>
            </a:r>
          </a:p>
          <a:p>
            <a:pPr>
              <a:lnSpc>
                <a:spcPct val="110000"/>
              </a:lnSpc>
            </a:pPr>
            <a:r>
              <a:rPr lang="en-GB" sz="1600" dirty="0">
                <a:latin typeface="Arial" panose="020B0604020202020204" pitchFamily="34" charset="0"/>
                <a:cs typeface="Arial" panose="020B0604020202020204" pitchFamily="34" charset="0"/>
              </a:rPr>
              <a:t>For the photos you have chosen to analyse you can roughly sketch them (you can use tracing paper to do this). </a:t>
            </a:r>
          </a:p>
          <a:p>
            <a:pPr>
              <a:lnSpc>
                <a:spcPct val="110000"/>
              </a:lnSpc>
            </a:pPr>
            <a:r>
              <a:rPr lang="en-GB" sz="1600" dirty="0">
                <a:latin typeface="Arial" panose="020B0604020202020204" pitchFamily="34" charset="0"/>
                <a:cs typeface="Arial" panose="020B0604020202020204" pitchFamily="34" charset="0"/>
              </a:rPr>
              <a:t>Composition - draw over your sketch showing the composition technique you have used. </a:t>
            </a:r>
          </a:p>
          <a:p>
            <a:pPr>
              <a:lnSpc>
                <a:spcPct val="110000"/>
              </a:lnSpc>
            </a:pPr>
            <a:r>
              <a:rPr lang="en-GB" sz="1600" dirty="0">
                <a:latin typeface="Arial" panose="020B0604020202020204" pitchFamily="34" charset="0"/>
                <a:ea typeface="Arial" panose="020B0604020202020204" pitchFamily="34" charset="0"/>
                <a:cs typeface="Arial" panose="020B0604020202020204" pitchFamily="34" charset="0"/>
              </a:rPr>
              <a:t>Areas of contrast - shade in areas of your sketch showing areas of varying light and contrast </a:t>
            </a:r>
          </a:p>
          <a:p>
            <a:pPr>
              <a:lnSpc>
                <a:spcPct val="110000"/>
              </a:lnSpc>
            </a:pPr>
            <a:r>
              <a:rPr lang="en-GB" sz="1600" dirty="0">
                <a:latin typeface="Arial" panose="020B0604020202020204" pitchFamily="34" charset="0"/>
                <a:ea typeface="Arial" panose="020B0604020202020204" pitchFamily="34" charset="0"/>
                <a:cs typeface="Arial" panose="020B0604020202020204" pitchFamily="34" charset="0"/>
              </a:rPr>
              <a:t>Doodle! We love to see your doodles, so don’t worry about getting it perfect. It is great to draw your ideas out. For example, one of my students covered 3 or 4 pages with wildlife sketches – it was fantastic and gave them an idea of how to move forward in terms of focusing on details. </a:t>
            </a:r>
            <a:r>
              <a:rPr lang="en-GB" sz="1600" dirty="0">
                <a:latin typeface="Arial" panose="020B0604020202020204" pitchFamily="34" charset="0"/>
                <a:cs typeface="Arial" panose="020B0604020202020204" pitchFamily="34" charset="0"/>
              </a:rPr>
              <a:t>This should be the fun part for you! You can literally just sketch anything that relates to your theme. Even if its just doodling….it's not supposed to be neat. Produce an A3 page full of sketching doodles and ideas related to your theme. Or you can draw digitally.</a:t>
            </a:r>
          </a:p>
        </p:txBody>
      </p:sp>
      <p:pic>
        <p:nvPicPr>
          <p:cNvPr id="4" name="image17.png">
            <a:extLst>
              <a:ext uri="{FF2B5EF4-FFF2-40B4-BE49-F238E27FC236}">
                <a16:creationId xmlns:a16="http://schemas.microsoft.com/office/drawing/2014/main" id="{7053745B-41A7-3A42-BA06-0A43B35AC786}"/>
              </a:ext>
            </a:extLst>
          </p:cNvPr>
          <p:cNvPicPr/>
          <p:nvPr/>
        </p:nvPicPr>
        <p:blipFill>
          <a:blip r:embed="rId2" cstate="screen">
            <a:extLst>
              <a:ext uri="{28A0092B-C50C-407E-A947-70E740481C1C}">
                <a14:useLocalDpi xmlns:a14="http://schemas.microsoft.com/office/drawing/2010/main"/>
              </a:ext>
            </a:extLst>
          </a:blip>
          <a:srcRect/>
          <a:stretch>
            <a:fillRect/>
          </a:stretch>
        </p:blipFill>
        <p:spPr>
          <a:xfrm>
            <a:off x="6782685" y="163596"/>
            <a:ext cx="1861820" cy="1309370"/>
          </a:xfrm>
          <a:prstGeom prst="rect">
            <a:avLst/>
          </a:prstGeom>
          <a:ln/>
        </p:spPr>
      </p:pic>
      <p:pic>
        <p:nvPicPr>
          <p:cNvPr id="5" name="image13.png">
            <a:extLst>
              <a:ext uri="{FF2B5EF4-FFF2-40B4-BE49-F238E27FC236}">
                <a16:creationId xmlns:a16="http://schemas.microsoft.com/office/drawing/2014/main" id="{2DC91C2C-103A-384D-8227-98266DF4CE35}"/>
              </a:ext>
            </a:extLst>
          </p:cNvPr>
          <p:cNvPicPr/>
          <p:nvPr/>
        </p:nvPicPr>
        <p:blipFill>
          <a:blip r:embed="rId3" cstate="screen">
            <a:extLst>
              <a:ext uri="{28A0092B-C50C-407E-A947-70E740481C1C}">
                <a14:useLocalDpi xmlns:a14="http://schemas.microsoft.com/office/drawing/2010/main"/>
              </a:ext>
            </a:extLst>
          </a:blip>
          <a:srcRect/>
          <a:stretch>
            <a:fillRect/>
          </a:stretch>
        </p:blipFill>
        <p:spPr>
          <a:xfrm>
            <a:off x="9157654" y="154361"/>
            <a:ext cx="1938020" cy="1451610"/>
          </a:xfrm>
          <a:prstGeom prst="rect">
            <a:avLst/>
          </a:prstGeom>
          <a:ln/>
        </p:spPr>
      </p:pic>
      <p:pic>
        <p:nvPicPr>
          <p:cNvPr id="6" name="image5.png">
            <a:extLst>
              <a:ext uri="{FF2B5EF4-FFF2-40B4-BE49-F238E27FC236}">
                <a16:creationId xmlns:a16="http://schemas.microsoft.com/office/drawing/2014/main" id="{371CCA4E-1640-DE49-A89B-4F33A3F3CA96}"/>
              </a:ext>
            </a:extLst>
          </p:cNvPr>
          <p:cNvPicPr/>
          <p:nvPr/>
        </p:nvPicPr>
        <p:blipFill>
          <a:blip r:embed="rId4" cstate="screen">
            <a:extLst>
              <a:ext uri="{28A0092B-C50C-407E-A947-70E740481C1C}">
                <a14:useLocalDpi xmlns:a14="http://schemas.microsoft.com/office/drawing/2010/main"/>
              </a:ext>
            </a:extLst>
          </a:blip>
          <a:srcRect/>
          <a:stretch>
            <a:fillRect/>
          </a:stretch>
        </p:blipFill>
        <p:spPr>
          <a:xfrm>
            <a:off x="6971349" y="3618810"/>
            <a:ext cx="4124325" cy="1536700"/>
          </a:xfrm>
          <a:prstGeom prst="rect">
            <a:avLst/>
          </a:prstGeom>
          <a:ln/>
        </p:spPr>
      </p:pic>
      <p:pic>
        <p:nvPicPr>
          <p:cNvPr id="7" name="image20.png">
            <a:extLst>
              <a:ext uri="{FF2B5EF4-FFF2-40B4-BE49-F238E27FC236}">
                <a16:creationId xmlns:a16="http://schemas.microsoft.com/office/drawing/2014/main" id="{BA773A44-DBC8-FD44-8D20-5FD5E74231F4}"/>
              </a:ext>
            </a:extLst>
          </p:cNvPr>
          <p:cNvPicPr/>
          <p:nvPr/>
        </p:nvPicPr>
        <p:blipFill>
          <a:blip r:embed="rId5" cstate="screen">
            <a:extLst>
              <a:ext uri="{28A0092B-C50C-407E-A947-70E740481C1C}">
                <a14:useLocalDpi xmlns:a14="http://schemas.microsoft.com/office/drawing/2010/main"/>
              </a:ext>
            </a:extLst>
          </a:blip>
          <a:srcRect/>
          <a:stretch>
            <a:fillRect/>
          </a:stretch>
        </p:blipFill>
        <p:spPr>
          <a:xfrm>
            <a:off x="6852218" y="1605971"/>
            <a:ext cx="2129790" cy="1633220"/>
          </a:xfrm>
          <a:prstGeom prst="rect">
            <a:avLst/>
          </a:prstGeom>
          <a:ln/>
        </p:spPr>
      </p:pic>
      <p:pic>
        <p:nvPicPr>
          <p:cNvPr id="9" name="image10.png">
            <a:extLst>
              <a:ext uri="{FF2B5EF4-FFF2-40B4-BE49-F238E27FC236}">
                <a16:creationId xmlns:a16="http://schemas.microsoft.com/office/drawing/2014/main" id="{0FD7033D-A1D6-2C44-A08B-CAE0535691B6}"/>
              </a:ext>
            </a:extLst>
          </p:cNvPr>
          <p:cNvPicPr/>
          <p:nvPr/>
        </p:nvPicPr>
        <p:blipFill>
          <a:blip r:embed="rId6" cstate="screen">
            <a:extLst>
              <a:ext uri="{28A0092B-C50C-407E-A947-70E740481C1C}">
                <a14:useLocalDpi xmlns:a14="http://schemas.microsoft.com/office/drawing/2010/main"/>
              </a:ext>
            </a:extLst>
          </a:blip>
          <a:srcRect/>
          <a:stretch>
            <a:fillRect/>
          </a:stretch>
        </p:blipFill>
        <p:spPr>
          <a:xfrm>
            <a:off x="7133771" y="5365827"/>
            <a:ext cx="1757045" cy="1172845"/>
          </a:xfrm>
          <a:prstGeom prst="rect">
            <a:avLst/>
          </a:prstGeom>
          <a:ln/>
        </p:spPr>
      </p:pic>
      <p:pic>
        <p:nvPicPr>
          <p:cNvPr id="10" name="image11.png">
            <a:extLst>
              <a:ext uri="{FF2B5EF4-FFF2-40B4-BE49-F238E27FC236}">
                <a16:creationId xmlns:a16="http://schemas.microsoft.com/office/drawing/2014/main" id="{F19AEEF4-2CAC-B74C-88E8-262B7A7C79D7}"/>
              </a:ext>
            </a:extLst>
          </p:cNvPr>
          <p:cNvPicPr/>
          <p:nvPr/>
        </p:nvPicPr>
        <p:blipFill>
          <a:blip r:embed="rId7" cstate="screen">
            <a:extLst>
              <a:ext uri="{28A0092B-C50C-407E-A947-70E740481C1C}">
                <a14:useLocalDpi xmlns:a14="http://schemas.microsoft.com/office/drawing/2010/main"/>
              </a:ext>
            </a:extLst>
          </a:blip>
          <a:srcRect/>
          <a:stretch>
            <a:fillRect/>
          </a:stretch>
        </p:blipFill>
        <p:spPr>
          <a:xfrm>
            <a:off x="9348016" y="1871980"/>
            <a:ext cx="1972310" cy="1480820"/>
          </a:xfrm>
          <a:prstGeom prst="rect">
            <a:avLst/>
          </a:prstGeom>
          <a:ln/>
        </p:spPr>
      </p:pic>
      <p:pic>
        <p:nvPicPr>
          <p:cNvPr id="11" name="image7.png">
            <a:extLst>
              <a:ext uri="{FF2B5EF4-FFF2-40B4-BE49-F238E27FC236}">
                <a16:creationId xmlns:a16="http://schemas.microsoft.com/office/drawing/2014/main" id="{60A12DDE-F379-A444-804E-B645D12EF3CD}"/>
              </a:ext>
            </a:extLst>
          </p:cNvPr>
          <p:cNvPicPr/>
          <p:nvPr/>
        </p:nvPicPr>
        <p:blipFill>
          <a:blip r:embed="rId8" cstate="screen">
            <a:extLst>
              <a:ext uri="{28A0092B-C50C-407E-A947-70E740481C1C}">
                <a14:useLocalDpi xmlns:a14="http://schemas.microsoft.com/office/drawing/2010/main"/>
              </a:ext>
            </a:extLst>
          </a:blip>
          <a:srcRect/>
          <a:stretch>
            <a:fillRect/>
          </a:stretch>
        </p:blipFill>
        <p:spPr>
          <a:xfrm>
            <a:off x="9157654" y="5264228"/>
            <a:ext cx="1376045" cy="1376045"/>
          </a:xfrm>
          <a:prstGeom prst="rect">
            <a:avLst/>
          </a:prstGeom>
          <a:ln/>
        </p:spPr>
      </p:pic>
      <p:sp>
        <p:nvSpPr>
          <p:cNvPr id="12" name="Bevel 11">
            <a:hlinkClick r:id="rId9" action="ppaction://hlinksldjump"/>
            <a:extLst>
              <a:ext uri="{FF2B5EF4-FFF2-40B4-BE49-F238E27FC236}">
                <a16:creationId xmlns:a16="http://schemas.microsoft.com/office/drawing/2014/main" id="{A5555936-D136-2646-B141-B337EC51C0C1}"/>
              </a:ext>
            </a:extLst>
          </p:cNvPr>
          <p:cNvSpPr/>
          <p:nvPr/>
        </p:nvSpPr>
        <p:spPr>
          <a:xfrm>
            <a:off x="4745287" y="329294"/>
            <a:ext cx="1328057" cy="359678"/>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Contents page</a:t>
            </a:r>
          </a:p>
        </p:txBody>
      </p:sp>
    </p:spTree>
    <p:extLst>
      <p:ext uri="{BB962C8B-B14F-4D97-AF65-F5344CB8AC3E}">
        <p14:creationId xmlns:p14="http://schemas.microsoft.com/office/powerpoint/2010/main" val="25371116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6F257-2681-A94F-A5E3-142DF0836335}"/>
              </a:ext>
            </a:extLst>
          </p:cNvPr>
          <p:cNvSpPr>
            <a:spLocks noGrp="1"/>
          </p:cNvSpPr>
          <p:nvPr>
            <p:ph type="title"/>
          </p:nvPr>
        </p:nvSpPr>
        <p:spPr>
          <a:xfrm>
            <a:off x="1492770" y="395731"/>
            <a:ext cx="5257800" cy="883104"/>
          </a:xfrm>
        </p:spPr>
        <p:style>
          <a:lnRef idx="3">
            <a:schemeClr val="lt1"/>
          </a:lnRef>
          <a:fillRef idx="1">
            <a:schemeClr val="accent6"/>
          </a:fillRef>
          <a:effectRef idx="1">
            <a:schemeClr val="accent6"/>
          </a:effectRef>
          <a:fontRef idx="minor">
            <a:schemeClr val="lt1"/>
          </a:fontRef>
        </p:style>
        <p:txBody>
          <a:bodyPr>
            <a:normAutofit/>
          </a:bodyPr>
          <a:lstStyle/>
          <a:p>
            <a:r>
              <a:rPr lang="en-US" sz="3200" dirty="0">
                <a:latin typeface="Arial" panose="020B0604020202020204" pitchFamily="34" charset="0"/>
                <a:cs typeface="Arial" panose="020B0604020202020204" pitchFamily="34" charset="0"/>
              </a:rPr>
              <a:t>Drawing a Photoshoot plan </a:t>
            </a:r>
          </a:p>
        </p:txBody>
      </p:sp>
      <p:pic>
        <p:nvPicPr>
          <p:cNvPr id="4" name="image12.png">
            <a:extLst>
              <a:ext uri="{FF2B5EF4-FFF2-40B4-BE49-F238E27FC236}">
                <a16:creationId xmlns:a16="http://schemas.microsoft.com/office/drawing/2014/main" id="{3753B6D4-C4A9-B742-9B8F-0715A5EAAFF6}"/>
              </a:ext>
            </a:extLst>
          </p:cNvPr>
          <p:cNvPicPr/>
          <p:nvPr/>
        </p:nvPicPr>
        <p:blipFill>
          <a:blip r:embed="rId2" cstate="screen">
            <a:extLst>
              <a:ext uri="{28A0092B-C50C-407E-A947-70E740481C1C}">
                <a14:useLocalDpi xmlns:a14="http://schemas.microsoft.com/office/drawing/2010/main"/>
              </a:ext>
            </a:extLst>
          </a:blip>
          <a:srcRect/>
          <a:stretch>
            <a:fillRect/>
          </a:stretch>
        </p:blipFill>
        <p:spPr>
          <a:xfrm>
            <a:off x="218771" y="2431563"/>
            <a:ext cx="3754177" cy="2783105"/>
          </a:xfrm>
          <a:prstGeom prst="rect">
            <a:avLst/>
          </a:prstGeom>
          <a:ln/>
        </p:spPr>
      </p:pic>
      <p:sp>
        <p:nvSpPr>
          <p:cNvPr id="5" name="Rectangle 4">
            <a:extLst>
              <a:ext uri="{FF2B5EF4-FFF2-40B4-BE49-F238E27FC236}">
                <a16:creationId xmlns:a16="http://schemas.microsoft.com/office/drawing/2014/main" id="{45BAABE6-F5B1-EE4E-ADE8-46342EA44BE1}"/>
              </a:ext>
            </a:extLst>
          </p:cNvPr>
          <p:cNvSpPr/>
          <p:nvPr/>
        </p:nvSpPr>
        <p:spPr>
          <a:xfrm>
            <a:off x="1141004" y="1829526"/>
            <a:ext cx="2172390" cy="383759"/>
          </a:xfrm>
          <a:prstGeom prst="rect">
            <a:avLst/>
          </a:prstGeom>
        </p:spPr>
        <p:txBody>
          <a:bodyPr wrap="none">
            <a:spAutoFit/>
          </a:bodyPr>
          <a:lstStyle/>
          <a:p>
            <a:pPr>
              <a:lnSpc>
                <a:spcPct val="115000"/>
              </a:lnSpc>
              <a:spcAft>
                <a:spcPts val="0"/>
              </a:spcAft>
            </a:pPr>
            <a:r>
              <a:rPr lang="en-GB" b="1" dirty="0">
                <a:latin typeface="Arial" panose="020B0604020202020204" pitchFamily="34" charset="0"/>
                <a:ea typeface="Arial" panose="020B0604020202020204" pitchFamily="34" charset="0"/>
              </a:rPr>
              <a:t>Diagram of scene </a:t>
            </a:r>
            <a:endParaRPr lang="en-GB" dirty="0">
              <a:latin typeface="Arial" panose="020B0604020202020204" pitchFamily="34" charset="0"/>
              <a:ea typeface="Arial" panose="020B0604020202020204" pitchFamily="34" charset="0"/>
            </a:endParaRPr>
          </a:p>
        </p:txBody>
      </p:sp>
      <p:pic>
        <p:nvPicPr>
          <p:cNvPr id="6" name="image6.png">
            <a:extLst>
              <a:ext uri="{FF2B5EF4-FFF2-40B4-BE49-F238E27FC236}">
                <a16:creationId xmlns:a16="http://schemas.microsoft.com/office/drawing/2014/main" id="{590120D0-2626-BD4B-9E36-EEC7B5B657AA}"/>
              </a:ext>
            </a:extLst>
          </p:cNvPr>
          <p:cNvPicPr/>
          <p:nvPr/>
        </p:nvPicPr>
        <p:blipFill>
          <a:blip r:embed="rId3" cstate="screen">
            <a:extLst>
              <a:ext uri="{28A0092B-C50C-407E-A947-70E740481C1C}">
                <a14:useLocalDpi xmlns:a14="http://schemas.microsoft.com/office/drawing/2010/main"/>
              </a:ext>
            </a:extLst>
          </a:blip>
          <a:srcRect/>
          <a:stretch>
            <a:fillRect/>
          </a:stretch>
        </p:blipFill>
        <p:spPr>
          <a:xfrm>
            <a:off x="4121670" y="2612572"/>
            <a:ext cx="3948659" cy="2602096"/>
          </a:xfrm>
          <a:prstGeom prst="rect">
            <a:avLst/>
          </a:prstGeom>
          <a:ln/>
        </p:spPr>
      </p:pic>
      <p:sp>
        <p:nvSpPr>
          <p:cNvPr id="7" name="Rectangle 6">
            <a:extLst>
              <a:ext uri="{FF2B5EF4-FFF2-40B4-BE49-F238E27FC236}">
                <a16:creationId xmlns:a16="http://schemas.microsoft.com/office/drawing/2014/main" id="{D1A00BE5-E84C-BF48-AB78-325B64860D96}"/>
              </a:ext>
            </a:extLst>
          </p:cNvPr>
          <p:cNvSpPr/>
          <p:nvPr/>
        </p:nvSpPr>
        <p:spPr>
          <a:xfrm>
            <a:off x="5265668" y="1996077"/>
            <a:ext cx="1967205" cy="383759"/>
          </a:xfrm>
          <a:prstGeom prst="rect">
            <a:avLst/>
          </a:prstGeom>
        </p:spPr>
        <p:txBody>
          <a:bodyPr wrap="none">
            <a:spAutoFit/>
          </a:bodyPr>
          <a:lstStyle/>
          <a:p>
            <a:pPr>
              <a:lnSpc>
                <a:spcPct val="115000"/>
              </a:lnSpc>
              <a:spcAft>
                <a:spcPts val="0"/>
              </a:spcAft>
            </a:pPr>
            <a:r>
              <a:rPr lang="en-GB" b="1" dirty="0">
                <a:latin typeface="Arial" panose="020B0604020202020204" pitchFamily="34" charset="0"/>
                <a:ea typeface="Arial" panose="020B0604020202020204" pitchFamily="34" charset="0"/>
              </a:rPr>
              <a:t>Frame contents </a:t>
            </a:r>
            <a:endParaRPr lang="en-GB" dirty="0">
              <a:latin typeface="Arial" panose="020B0604020202020204" pitchFamily="34" charset="0"/>
              <a:ea typeface="Arial" panose="020B0604020202020204" pitchFamily="34" charset="0"/>
            </a:endParaRPr>
          </a:p>
        </p:txBody>
      </p:sp>
      <p:pic>
        <p:nvPicPr>
          <p:cNvPr id="8" name="image18.png">
            <a:extLst>
              <a:ext uri="{FF2B5EF4-FFF2-40B4-BE49-F238E27FC236}">
                <a16:creationId xmlns:a16="http://schemas.microsoft.com/office/drawing/2014/main" id="{65BD569F-993F-EC42-A1EF-BA14D02F64D9}"/>
              </a:ext>
            </a:extLst>
          </p:cNvPr>
          <p:cNvPicPr/>
          <p:nvPr/>
        </p:nvPicPr>
        <p:blipFill>
          <a:blip r:embed="rId4" cstate="screen">
            <a:extLst>
              <a:ext uri="{28A0092B-C50C-407E-A947-70E740481C1C}">
                <a14:useLocalDpi xmlns:a14="http://schemas.microsoft.com/office/drawing/2010/main"/>
              </a:ext>
            </a:extLst>
          </a:blip>
          <a:srcRect/>
          <a:stretch>
            <a:fillRect/>
          </a:stretch>
        </p:blipFill>
        <p:spPr>
          <a:xfrm>
            <a:off x="8362622" y="4103507"/>
            <a:ext cx="3343113" cy="2510517"/>
          </a:xfrm>
          <a:prstGeom prst="rect">
            <a:avLst/>
          </a:prstGeom>
          <a:ln/>
        </p:spPr>
      </p:pic>
      <p:sp>
        <p:nvSpPr>
          <p:cNvPr id="9" name="Rectangle 8">
            <a:extLst>
              <a:ext uri="{FF2B5EF4-FFF2-40B4-BE49-F238E27FC236}">
                <a16:creationId xmlns:a16="http://schemas.microsoft.com/office/drawing/2014/main" id="{41B3DF12-B299-3E4B-8F09-40CB28E74415}"/>
              </a:ext>
            </a:extLst>
          </p:cNvPr>
          <p:cNvSpPr/>
          <p:nvPr/>
        </p:nvSpPr>
        <p:spPr>
          <a:xfrm>
            <a:off x="8577946" y="557005"/>
            <a:ext cx="2582758" cy="383759"/>
          </a:xfrm>
          <a:prstGeom prst="rect">
            <a:avLst/>
          </a:prstGeom>
        </p:spPr>
        <p:txBody>
          <a:bodyPr wrap="none">
            <a:spAutoFit/>
          </a:bodyPr>
          <a:lstStyle/>
          <a:p>
            <a:pPr>
              <a:lnSpc>
                <a:spcPct val="115000"/>
              </a:lnSpc>
              <a:spcAft>
                <a:spcPts val="0"/>
              </a:spcAft>
            </a:pPr>
            <a:r>
              <a:rPr lang="en-GB" b="1" dirty="0">
                <a:latin typeface="Arial" panose="020B0604020202020204" pitchFamily="34" charset="0"/>
                <a:ea typeface="Arial" panose="020B0604020202020204" pitchFamily="34" charset="0"/>
              </a:rPr>
              <a:t>Intended composition</a:t>
            </a:r>
            <a:endParaRPr lang="en-GB" dirty="0">
              <a:latin typeface="Arial" panose="020B0604020202020204" pitchFamily="34" charset="0"/>
              <a:ea typeface="Arial" panose="020B0604020202020204" pitchFamily="34" charset="0"/>
            </a:endParaRPr>
          </a:p>
        </p:txBody>
      </p:sp>
      <p:pic>
        <p:nvPicPr>
          <p:cNvPr id="10" name="image20.png">
            <a:extLst>
              <a:ext uri="{FF2B5EF4-FFF2-40B4-BE49-F238E27FC236}">
                <a16:creationId xmlns:a16="http://schemas.microsoft.com/office/drawing/2014/main" id="{519A74E0-88EE-3D42-9629-B4365CBBCF7F}"/>
              </a:ext>
            </a:extLst>
          </p:cNvPr>
          <p:cNvPicPr/>
          <p:nvPr/>
        </p:nvPicPr>
        <p:blipFill>
          <a:blip r:embed="rId5" cstate="screen">
            <a:extLst>
              <a:ext uri="{28A0092B-C50C-407E-A947-70E740481C1C}">
                <a14:useLocalDpi xmlns:a14="http://schemas.microsoft.com/office/drawing/2010/main"/>
              </a:ext>
            </a:extLst>
          </a:blip>
          <a:srcRect/>
          <a:stretch>
            <a:fillRect/>
          </a:stretch>
        </p:blipFill>
        <p:spPr>
          <a:xfrm>
            <a:off x="8362622" y="1311524"/>
            <a:ext cx="3351207" cy="2602096"/>
          </a:xfrm>
          <a:prstGeom prst="rect">
            <a:avLst/>
          </a:prstGeom>
          <a:ln/>
        </p:spPr>
      </p:pic>
      <p:sp>
        <p:nvSpPr>
          <p:cNvPr id="11" name="Bevel 10">
            <a:hlinkClick r:id="rId6" action="ppaction://hlinksldjump"/>
            <a:extLst>
              <a:ext uri="{FF2B5EF4-FFF2-40B4-BE49-F238E27FC236}">
                <a16:creationId xmlns:a16="http://schemas.microsoft.com/office/drawing/2014/main" id="{410E4AF7-C4C0-CC42-B376-6BE463DF0E8D}"/>
              </a:ext>
            </a:extLst>
          </p:cNvPr>
          <p:cNvSpPr/>
          <p:nvPr/>
        </p:nvSpPr>
        <p:spPr>
          <a:xfrm>
            <a:off x="767802" y="5810016"/>
            <a:ext cx="1328057" cy="359678"/>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Contents page</a:t>
            </a:r>
          </a:p>
        </p:txBody>
      </p:sp>
    </p:spTree>
    <p:extLst>
      <p:ext uri="{BB962C8B-B14F-4D97-AF65-F5344CB8AC3E}">
        <p14:creationId xmlns:p14="http://schemas.microsoft.com/office/powerpoint/2010/main" val="24497836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4BC04-6702-1148-A903-1142AFF33B46}"/>
              </a:ext>
            </a:extLst>
          </p:cNvPr>
          <p:cNvSpPr>
            <a:spLocks noGrp="1"/>
          </p:cNvSpPr>
          <p:nvPr>
            <p:ph type="title"/>
          </p:nvPr>
        </p:nvSpPr>
        <p:spPr>
          <a:xfrm>
            <a:off x="394216" y="240951"/>
            <a:ext cx="5015024" cy="471587"/>
          </a:xfrm>
        </p:spPr>
        <p:style>
          <a:lnRef idx="1">
            <a:schemeClr val="accent5"/>
          </a:lnRef>
          <a:fillRef idx="2">
            <a:schemeClr val="accent5"/>
          </a:fillRef>
          <a:effectRef idx="1">
            <a:schemeClr val="accent5"/>
          </a:effectRef>
          <a:fontRef idx="minor">
            <a:schemeClr val="dk1"/>
          </a:fontRef>
        </p:style>
        <p:txBody>
          <a:bodyPr>
            <a:normAutofit fontScale="90000"/>
          </a:bodyPr>
          <a:lstStyle/>
          <a:p>
            <a:r>
              <a:rPr lang="en-US" sz="3600" dirty="0"/>
              <a:t>Photographic terminology </a:t>
            </a:r>
          </a:p>
        </p:txBody>
      </p:sp>
      <p:pic>
        <p:nvPicPr>
          <p:cNvPr id="5" name="Picture 2" descr="http://www.thephotographyteacher.com/index_files/image11961.jpg">
            <a:extLst>
              <a:ext uri="{FF2B5EF4-FFF2-40B4-BE49-F238E27FC236}">
                <a16:creationId xmlns:a16="http://schemas.microsoft.com/office/drawing/2014/main" id="{43D6E9E4-DD96-3B47-8B64-C2F057B26F56}"/>
              </a:ext>
            </a:extLst>
          </p:cNvPr>
          <p:cNvPicPr>
            <a:picLocks noChangeAspect="1" noChangeArrowheads="1"/>
          </p:cNvPicPr>
          <p:nvPr/>
        </p:nvPicPr>
        <p:blipFill>
          <a:blip r:embed="rId2" cstate="print"/>
          <a:srcRect/>
          <a:stretch>
            <a:fillRect/>
          </a:stretch>
        </p:blipFill>
        <p:spPr bwMode="auto">
          <a:xfrm>
            <a:off x="320924" y="3614849"/>
            <a:ext cx="1755643" cy="1174507"/>
          </a:xfrm>
          <a:prstGeom prst="rect">
            <a:avLst/>
          </a:prstGeom>
          <a:noFill/>
        </p:spPr>
      </p:pic>
      <p:sp>
        <p:nvSpPr>
          <p:cNvPr id="6" name="TextBox 5">
            <a:extLst>
              <a:ext uri="{FF2B5EF4-FFF2-40B4-BE49-F238E27FC236}">
                <a16:creationId xmlns:a16="http://schemas.microsoft.com/office/drawing/2014/main" id="{ACAB9339-5015-3145-8B80-6E9F3BBE8826}"/>
              </a:ext>
            </a:extLst>
          </p:cNvPr>
          <p:cNvSpPr txBox="1"/>
          <p:nvPr/>
        </p:nvSpPr>
        <p:spPr>
          <a:xfrm>
            <a:off x="65407" y="4815858"/>
            <a:ext cx="2088232" cy="369332"/>
          </a:xfrm>
          <a:prstGeom prst="rect">
            <a:avLst/>
          </a:prstGeom>
          <a:noFill/>
        </p:spPr>
        <p:txBody>
          <a:bodyPr wrap="square" rtlCol="0">
            <a:spAutoFit/>
          </a:bodyPr>
          <a:lstStyle/>
          <a:p>
            <a:pPr algn="ctr"/>
            <a:r>
              <a:rPr lang="en-GB" dirty="0"/>
              <a:t>Macro(close up)</a:t>
            </a:r>
          </a:p>
        </p:txBody>
      </p:sp>
      <p:pic>
        <p:nvPicPr>
          <p:cNvPr id="7" name="Picture 4" descr="http://www.thephotographyteacher.com/index_files/image1242.jpg">
            <a:extLst>
              <a:ext uri="{FF2B5EF4-FFF2-40B4-BE49-F238E27FC236}">
                <a16:creationId xmlns:a16="http://schemas.microsoft.com/office/drawing/2014/main" id="{2DCFB6C9-1EA1-CB42-A70E-8187602D9B7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59575" y="3614849"/>
            <a:ext cx="1711131" cy="1138808"/>
          </a:xfrm>
          <a:prstGeom prst="rect">
            <a:avLst/>
          </a:prstGeom>
          <a:noFill/>
        </p:spPr>
      </p:pic>
      <p:sp>
        <p:nvSpPr>
          <p:cNvPr id="8" name="Rectangle 7">
            <a:extLst>
              <a:ext uri="{FF2B5EF4-FFF2-40B4-BE49-F238E27FC236}">
                <a16:creationId xmlns:a16="http://schemas.microsoft.com/office/drawing/2014/main" id="{C9E160C0-6DA6-374E-BC29-DCDAE015675C}"/>
              </a:ext>
            </a:extLst>
          </p:cNvPr>
          <p:cNvSpPr/>
          <p:nvPr/>
        </p:nvSpPr>
        <p:spPr>
          <a:xfrm>
            <a:off x="2388213" y="4789356"/>
            <a:ext cx="2654710" cy="646331"/>
          </a:xfrm>
          <a:prstGeom prst="rect">
            <a:avLst/>
          </a:prstGeom>
        </p:spPr>
        <p:txBody>
          <a:bodyPr wrap="square">
            <a:spAutoFit/>
          </a:bodyPr>
          <a:lstStyle/>
          <a:p>
            <a:r>
              <a:rPr lang="en-GB" dirty="0"/>
              <a:t>Slow Shutter</a:t>
            </a:r>
          </a:p>
          <a:p>
            <a:endParaRPr lang="en-GB" dirty="0"/>
          </a:p>
        </p:txBody>
      </p:sp>
      <p:sp>
        <p:nvSpPr>
          <p:cNvPr id="9" name="Rectangle 8">
            <a:extLst>
              <a:ext uri="{FF2B5EF4-FFF2-40B4-BE49-F238E27FC236}">
                <a16:creationId xmlns:a16="http://schemas.microsoft.com/office/drawing/2014/main" id="{B48F8BA7-BD72-024E-8A37-E594AB9F7376}"/>
              </a:ext>
            </a:extLst>
          </p:cNvPr>
          <p:cNvSpPr/>
          <p:nvPr/>
        </p:nvSpPr>
        <p:spPr>
          <a:xfrm>
            <a:off x="4311301" y="4795955"/>
            <a:ext cx="1243354" cy="369332"/>
          </a:xfrm>
          <a:prstGeom prst="rect">
            <a:avLst/>
          </a:prstGeom>
        </p:spPr>
        <p:txBody>
          <a:bodyPr wrap="none">
            <a:spAutoFit/>
          </a:bodyPr>
          <a:lstStyle/>
          <a:p>
            <a:r>
              <a:rPr lang="en-GB" dirty="0"/>
              <a:t>Photogram</a:t>
            </a:r>
          </a:p>
        </p:txBody>
      </p:sp>
      <p:pic>
        <p:nvPicPr>
          <p:cNvPr id="10" name="Picture 6" descr="http://www.thephotographyteacher.com/index_files/image1184.jpg">
            <a:extLst>
              <a:ext uri="{FF2B5EF4-FFF2-40B4-BE49-F238E27FC236}">
                <a16:creationId xmlns:a16="http://schemas.microsoft.com/office/drawing/2014/main" id="{9172CA4D-303F-C243-BA51-C1A7F61BD63B}"/>
              </a:ext>
            </a:extLst>
          </p:cNvPr>
          <p:cNvPicPr>
            <a:picLocks noChangeAspect="1" noChangeArrowheads="1"/>
          </p:cNvPicPr>
          <p:nvPr/>
        </p:nvPicPr>
        <p:blipFill>
          <a:blip r:embed="rId4" cstate="print"/>
          <a:srcRect/>
          <a:stretch>
            <a:fillRect/>
          </a:stretch>
        </p:blipFill>
        <p:spPr bwMode="auto">
          <a:xfrm>
            <a:off x="4314304" y="3404344"/>
            <a:ext cx="1037877" cy="1411513"/>
          </a:xfrm>
          <a:prstGeom prst="rect">
            <a:avLst/>
          </a:prstGeom>
          <a:noFill/>
        </p:spPr>
      </p:pic>
      <p:pic>
        <p:nvPicPr>
          <p:cNvPr id="11" name="Picture 8" descr="http://www.thephotographyteacher.com/index_files/image1208.jpg">
            <a:extLst>
              <a:ext uri="{FF2B5EF4-FFF2-40B4-BE49-F238E27FC236}">
                <a16:creationId xmlns:a16="http://schemas.microsoft.com/office/drawing/2014/main" id="{AA63974E-946B-ED44-84DE-5B63699040A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191009" y="5203989"/>
            <a:ext cx="1629613" cy="1065166"/>
          </a:xfrm>
          <a:prstGeom prst="rect">
            <a:avLst/>
          </a:prstGeom>
          <a:noFill/>
        </p:spPr>
      </p:pic>
      <p:sp>
        <p:nvSpPr>
          <p:cNvPr id="12" name="Rectangle 11">
            <a:extLst>
              <a:ext uri="{FF2B5EF4-FFF2-40B4-BE49-F238E27FC236}">
                <a16:creationId xmlns:a16="http://schemas.microsoft.com/office/drawing/2014/main" id="{DC40772F-E911-EA45-A2B1-785BF05B4085}"/>
              </a:ext>
            </a:extLst>
          </p:cNvPr>
          <p:cNvSpPr/>
          <p:nvPr/>
        </p:nvSpPr>
        <p:spPr>
          <a:xfrm>
            <a:off x="2409458" y="6304854"/>
            <a:ext cx="1629613" cy="369332"/>
          </a:xfrm>
          <a:prstGeom prst="rect">
            <a:avLst/>
          </a:prstGeom>
        </p:spPr>
        <p:txBody>
          <a:bodyPr wrap="none">
            <a:spAutoFit/>
          </a:bodyPr>
          <a:lstStyle/>
          <a:p>
            <a:r>
              <a:rPr lang="en-GB" dirty="0"/>
              <a:t>Multi Exposure</a:t>
            </a:r>
          </a:p>
        </p:txBody>
      </p:sp>
      <p:sp>
        <p:nvSpPr>
          <p:cNvPr id="13" name="Rectangle 12">
            <a:extLst>
              <a:ext uri="{FF2B5EF4-FFF2-40B4-BE49-F238E27FC236}">
                <a16:creationId xmlns:a16="http://schemas.microsoft.com/office/drawing/2014/main" id="{2F2BC3B8-376D-BE4A-BF82-283553E1D874}"/>
              </a:ext>
            </a:extLst>
          </p:cNvPr>
          <p:cNvSpPr/>
          <p:nvPr/>
        </p:nvSpPr>
        <p:spPr>
          <a:xfrm>
            <a:off x="5561351" y="4795955"/>
            <a:ext cx="1602233" cy="369332"/>
          </a:xfrm>
          <a:prstGeom prst="rect">
            <a:avLst/>
          </a:prstGeom>
        </p:spPr>
        <p:txBody>
          <a:bodyPr wrap="none">
            <a:spAutoFit/>
          </a:bodyPr>
          <a:lstStyle/>
          <a:p>
            <a:r>
              <a:rPr lang="en-GB" dirty="0"/>
              <a:t>Photomontage</a:t>
            </a:r>
          </a:p>
        </p:txBody>
      </p:sp>
      <p:pic>
        <p:nvPicPr>
          <p:cNvPr id="14" name="Picture 10" descr="http://www.thephotographyteacher.com/index_files/image1825.jpg">
            <a:extLst>
              <a:ext uri="{FF2B5EF4-FFF2-40B4-BE49-F238E27FC236}">
                <a16:creationId xmlns:a16="http://schemas.microsoft.com/office/drawing/2014/main" id="{37D97358-B128-6E4B-AA4C-24911911FC9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694099" y="3164387"/>
            <a:ext cx="1260315" cy="1656184"/>
          </a:xfrm>
          <a:prstGeom prst="rect">
            <a:avLst/>
          </a:prstGeom>
          <a:noFill/>
        </p:spPr>
      </p:pic>
      <p:pic>
        <p:nvPicPr>
          <p:cNvPr id="15" name="Picture 14" descr="http://www.thephotographyteacher.com/index_files/image1175.jpg">
            <a:extLst>
              <a:ext uri="{FF2B5EF4-FFF2-40B4-BE49-F238E27FC236}">
                <a16:creationId xmlns:a16="http://schemas.microsoft.com/office/drawing/2014/main" id="{542793B3-84ED-D243-9D3D-B1BE764B46E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064763" y="5198495"/>
            <a:ext cx="1179802" cy="1110980"/>
          </a:xfrm>
          <a:prstGeom prst="rect">
            <a:avLst/>
          </a:prstGeom>
          <a:noFill/>
        </p:spPr>
      </p:pic>
      <p:sp>
        <p:nvSpPr>
          <p:cNvPr id="16" name="Rectangle 15">
            <a:extLst>
              <a:ext uri="{FF2B5EF4-FFF2-40B4-BE49-F238E27FC236}">
                <a16:creationId xmlns:a16="http://schemas.microsoft.com/office/drawing/2014/main" id="{29C565B9-B31D-1D46-957D-36F384CBC083}"/>
              </a:ext>
            </a:extLst>
          </p:cNvPr>
          <p:cNvSpPr/>
          <p:nvPr/>
        </p:nvSpPr>
        <p:spPr>
          <a:xfrm>
            <a:off x="4151784" y="6357711"/>
            <a:ext cx="981359" cy="369332"/>
          </a:xfrm>
          <a:prstGeom prst="rect">
            <a:avLst/>
          </a:prstGeom>
        </p:spPr>
        <p:txBody>
          <a:bodyPr wrap="none">
            <a:spAutoFit/>
          </a:bodyPr>
          <a:lstStyle/>
          <a:p>
            <a:r>
              <a:rPr lang="en-GB" dirty="0"/>
              <a:t>Pin Hole</a:t>
            </a:r>
          </a:p>
        </p:txBody>
      </p:sp>
      <p:pic>
        <p:nvPicPr>
          <p:cNvPr id="18" name="Picture 17">
            <a:extLst>
              <a:ext uri="{FF2B5EF4-FFF2-40B4-BE49-F238E27FC236}">
                <a16:creationId xmlns:a16="http://schemas.microsoft.com/office/drawing/2014/main" id="{CEA75612-FD40-7146-9553-E6E68DE1F20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240464" y="5004825"/>
            <a:ext cx="1368152" cy="1351525"/>
          </a:xfrm>
          <a:prstGeom prst="rect">
            <a:avLst/>
          </a:prstGeom>
        </p:spPr>
      </p:pic>
      <p:sp>
        <p:nvSpPr>
          <p:cNvPr id="19" name="TextBox 18">
            <a:extLst>
              <a:ext uri="{FF2B5EF4-FFF2-40B4-BE49-F238E27FC236}">
                <a16:creationId xmlns:a16="http://schemas.microsoft.com/office/drawing/2014/main" id="{82EF5593-8A03-4241-969D-A8A172EE2F05}"/>
              </a:ext>
            </a:extLst>
          </p:cNvPr>
          <p:cNvSpPr txBox="1"/>
          <p:nvPr/>
        </p:nvSpPr>
        <p:spPr>
          <a:xfrm>
            <a:off x="9382925" y="6354247"/>
            <a:ext cx="1241671" cy="369332"/>
          </a:xfrm>
          <a:prstGeom prst="rect">
            <a:avLst/>
          </a:prstGeom>
          <a:noFill/>
        </p:spPr>
        <p:txBody>
          <a:bodyPr wrap="none" rtlCol="0">
            <a:spAutoFit/>
          </a:bodyPr>
          <a:lstStyle/>
          <a:p>
            <a:r>
              <a:rPr lang="en-US" dirty="0"/>
              <a:t>Focal Point</a:t>
            </a:r>
          </a:p>
        </p:txBody>
      </p:sp>
      <p:pic>
        <p:nvPicPr>
          <p:cNvPr id="20" name="Picture 19">
            <a:extLst>
              <a:ext uri="{FF2B5EF4-FFF2-40B4-BE49-F238E27FC236}">
                <a16:creationId xmlns:a16="http://schemas.microsoft.com/office/drawing/2014/main" id="{530FAE22-EB37-C44B-87B2-9367987A99DB}"/>
              </a:ext>
            </a:extLst>
          </p:cNvPr>
          <p:cNvPicPr>
            <a:picLocks noChangeAspect="1"/>
          </p:cNvPicPr>
          <p:nvPr/>
        </p:nvPicPr>
        <p:blipFill>
          <a:blip r:embed="rId9"/>
          <a:stretch>
            <a:fillRect/>
          </a:stretch>
        </p:blipFill>
        <p:spPr>
          <a:xfrm>
            <a:off x="5554655" y="5224570"/>
            <a:ext cx="3526751" cy="1332328"/>
          </a:xfrm>
          <a:prstGeom prst="rect">
            <a:avLst/>
          </a:prstGeom>
        </p:spPr>
      </p:pic>
      <p:sp>
        <p:nvSpPr>
          <p:cNvPr id="21" name="TextBox 20">
            <a:extLst>
              <a:ext uri="{FF2B5EF4-FFF2-40B4-BE49-F238E27FC236}">
                <a16:creationId xmlns:a16="http://schemas.microsoft.com/office/drawing/2014/main" id="{0721A21D-BEEA-D849-995B-7D1EB7B148E9}"/>
              </a:ext>
            </a:extLst>
          </p:cNvPr>
          <p:cNvSpPr txBox="1"/>
          <p:nvPr/>
        </p:nvSpPr>
        <p:spPr>
          <a:xfrm>
            <a:off x="6772528" y="6477839"/>
            <a:ext cx="720607" cy="369332"/>
          </a:xfrm>
          <a:prstGeom prst="rect">
            <a:avLst/>
          </a:prstGeom>
          <a:noFill/>
        </p:spPr>
        <p:txBody>
          <a:bodyPr wrap="none" rtlCol="0">
            <a:spAutoFit/>
          </a:bodyPr>
          <a:lstStyle/>
          <a:p>
            <a:r>
              <a:rPr lang="en-GB" dirty="0"/>
              <a:t>Zoom</a:t>
            </a:r>
          </a:p>
        </p:txBody>
      </p:sp>
      <p:sp>
        <p:nvSpPr>
          <p:cNvPr id="22" name="TextBox 21">
            <a:extLst>
              <a:ext uri="{FF2B5EF4-FFF2-40B4-BE49-F238E27FC236}">
                <a16:creationId xmlns:a16="http://schemas.microsoft.com/office/drawing/2014/main" id="{5450484D-704B-2849-A941-0918E3951655}"/>
              </a:ext>
            </a:extLst>
          </p:cNvPr>
          <p:cNvSpPr txBox="1"/>
          <p:nvPr/>
        </p:nvSpPr>
        <p:spPr>
          <a:xfrm>
            <a:off x="7528201" y="4765965"/>
            <a:ext cx="1200531" cy="369332"/>
          </a:xfrm>
          <a:prstGeom prst="rect">
            <a:avLst/>
          </a:prstGeom>
          <a:noFill/>
        </p:spPr>
        <p:txBody>
          <a:bodyPr wrap="none" rtlCol="0">
            <a:spAutoFit/>
          </a:bodyPr>
          <a:lstStyle/>
          <a:p>
            <a:r>
              <a:rPr lang="en-GB" dirty="0"/>
              <a:t>Photoshop</a:t>
            </a:r>
          </a:p>
        </p:txBody>
      </p:sp>
      <p:pic>
        <p:nvPicPr>
          <p:cNvPr id="23" name="Picture 22" descr="maxresdefault.jpg">
            <a:extLst>
              <a:ext uri="{FF2B5EF4-FFF2-40B4-BE49-F238E27FC236}">
                <a16:creationId xmlns:a16="http://schemas.microsoft.com/office/drawing/2014/main" id="{3FBD7A44-6380-7347-A019-CE92E9895B6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163584" y="3571490"/>
            <a:ext cx="2101630" cy="1182167"/>
          </a:xfrm>
          <a:prstGeom prst="rect">
            <a:avLst/>
          </a:prstGeom>
        </p:spPr>
      </p:pic>
      <p:pic>
        <p:nvPicPr>
          <p:cNvPr id="24" name="Picture 23">
            <a:extLst>
              <a:ext uri="{FF2B5EF4-FFF2-40B4-BE49-F238E27FC236}">
                <a16:creationId xmlns:a16="http://schemas.microsoft.com/office/drawing/2014/main" id="{913306C3-A172-8047-9225-56D3D711224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20924" y="5203989"/>
            <a:ext cx="1577198" cy="992547"/>
          </a:xfrm>
          <a:prstGeom prst="rect">
            <a:avLst/>
          </a:prstGeom>
        </p:spPr>
      </p:pic>
      <p:sp>
        <p:nvSpPr>
          <p:cNvPr id="25" name="TextBox 24">
            <a:extLst>
              <a:ext uri="{FF2B5EF4-FFF2-40B4-BE49-F238E27FC236}">
                <a16:creationId xmlns:a16="http://schemas.microsoft.com/office/drawing/2014/main" id="{81C17A70-754D-E741-A93B-02732F6C970A}"/>
              </a:ext>
            </a:extLst>
          </p:cNvPr>
          <p:cNvSpPr txBox="1"/>
          <p:nvPr/>
        </p:nvSpPr>
        <p:spPr>
          <a:xfrm>
            <a:off x="423924" y="6332852"/>
            <a:ext cx="1441420" cy="369332"/>
          </a:xfrm>
          <a:prstGeom prst="rect">
            <a:avLst/>
          </a:prstGeom>
          <a:noFill/>
        </p:spPr>
        <p:txBody>
          <a:bodyPr wrap="none" rtlCol="0">
            <a:spAutoFit/>
          </a:bodyPr>
          <a:lstStyle/>
          <a:p>
            <a:r>
              <a:rPr lang="en-GB" dirty="0"/>
              <a:t>Rule of thirds</a:t>
            </a:r>
          </a:p>
        </p:txBody>
      </p:sp>
      <p:pic>
        <p:nvPicPr>
          <p:cNvPr id="26" name="Picture 25">
            <a:extLst>
              <a:ext uri="{FF2B5EF4-FFF2-40B4-BE49-F238E27FC236}">
                <a16:creationId xmlns:a16="http://schemas.microsoft.com/office/drawing/2014/main" id="{C51E4B43-4F28-BC40-97CE-84CE4EA30D0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20924" y="2108064"/>
            <a:ext cx="1755643" cy="1281619"/>
          </a:xfrm>
          <a:prstGeom prst="rect">
            <a:avLst/>
          </a:prstGeom>
        </p:spPr>
      </p:pic>
      <p:pic>
        <p:nvPicPr>
          <p:cNvPr id="27" name="Picture 26">
            <a:extLst>
              <a:ext uri="{FF2B5EF4-FFF2-40B4-BE49-F238E27FC236}">
                <a16:creationId xmlns:a16="http://schemas.microsoft.com/office/drawing/2014/main" id="{EE246D97-14F3-C943-8DD1-5FE1EB75180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458424" y="3533200"/>
            <a:ext cx="1895376" cy="1232765"/>
          </a:xfrm>
          <a:prstGeom prst="rect">
            <a:avLst/>
          </a:prstGeom>
        </p:spPr>
      </p:pic>
      <p:pic>
        <p:nvPicPr>
          <p:cNvPr id="28" name="Picture 27">
            <a:extLst>
              <a:ext uri="{FF2B5EF4-FFF2-40B4-BE49-F238E27FC236}">
                <a16:creationId xmlns:a16="http://schemas.microsoft.com/office/drawing/2014/main" id="{920345D4-7F18-DB4C-BA26-66AB13B90CA0}"/>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256741" y="2049823"/>
            <a:ext cx="2344288" cy="1041906"/>
          </a:xfrm>
          <a:prstGeom prst="rect">
            <a:avLst/>
          </a:prstGeom>
        </p:spPr>
      </p:pic>
      <p:pic>
        <p:nvPicPr>
          <p:cNvPr id="29" name="Picture 28">
            <a:extLst>
              <a:ext uri="{FF2B5EF4-FFF2-40B4-BE49-F238E27FC236}">
                <a16:creationId xmlns:a16="http://schemas.microsoft.com/office/drawing/2014/main" id="{DF426CB8-5E84-F746-9F00-7F9118EF3C04}"/>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833242" y="1810000"/>
            <a:ext cx="1583220" cy="1056262"/>
          </a:xfrm>
          <a:prstGeom prst="rect">
            <a:avLst/>
          </a:prstGeom>
        </p:spPr>
      </p:pic>
      <p:pic>
        <p:nvPicPr>
          <p:cNvPr id="30" name="Picture 29">
            <a:extLst>
              <a:ext uri="{FF2B5EF4-FFF2-40B4-BE49-F238E27FC236}">
                <a16:creationId xmlns:a16="http://schemas.microsoft.com/office/drawing/2014/main" id="{8AD7EA57-AF25-4F4C-859E-46F3B03B663A}"/>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317526" y="155832"/>
            <a:ext cx="1895376" cy="1260074"/>
          </a:xfrm>
          <a:prstGeom prst="rect">
            <a:avLst/>
          </a:prstGeom>
        </p:spPr>
      </p:pic>
      <p:pic>
        <p:nvPicPr>
          <p:cNvPr id="31" name="Picture 30">
            <a:extLst>
              <a:ext uri="{FF2B5EF4-FFF2-40B4-BE49-F238E27FC236}">
                <a16:creationId xmlns:a16="http://schemas.microsoft.com/office/drawing/2014/main" id="{ADF3063E-4D41-DF49-B008-A2C2B182A658}"/>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0212902" y="1672827"/>
            <a:ext cx="1895376" cy="1257266"/>
          </a:xfrm>
          <a:prstGeom prst="rect">
            <a:avLst/>
          </a:prstGeom>
        </p:spPr>
      </p:pic>
      <p:pic>
        <p:nvPicPr>
          <p:cNvPr id="32" name="Content Placeholder 3" descr="girl window.jpg">
            <a:extLst>
              <a:ext uri="{FF2B5EF4-FFF2-40B4-BE49-F238E27FC236}">
                <a16:creationId xmlns:a16="http://schemas.microsoft.com/office/drawing/2014/main" id="{F41836E4-2083-6548-A96E-560E408DD213}"/>
              </a:ext>
            </a:extLst>
          </p:cNvPr>
          <p:cNvPicPr>
            <a:picLocks noGrp="1" noChangeAspect="1"/>
          </p:cNvPicPr>
          <p:nvPr/>
        </p:nvPicPr>
        <p:blipFill rotWithShape="1">
          <a:blip r:embed="rId18" cstate="screen">
            <a:extLst>
              <a:ext uri="{28A0092B-C50C-407E-A947-70E740481C1C}">
                <a14:useLocalDpi xmlns:a14="http://schemas.microsoft.com/office/drawing/2010/main"/>
              </a:ext>
            </a:extLst>
          </a:blip>
          <a:srcRect/>
          <a:stretch/>
        </p:blipFill>
        <p:spPr>
          <a:xfrm>
            <a:off x="10406112" y="144616"/>
            <a:ext cx="1637784" cy="1160550"/>
          </a:xfrm>
          <a:prstGeom prst="rect">
            <a:avLst/>
          </a:prstGeom>
        </p:spPr>
      </p:pic>
      <p:sp>
        <p:nvSpPr>
          <p:cNvPr id="33" name="TextBox 32">
            <a:extLst>
              <a:ext uri="{FF2B5EF4-FFF2-40B4-BE49-F238E27FC236}">
                <a16:creationId xmlns:a16="http://schemas.microsoft.com/office/drawing/2014/main" id="{00EFC89F-BB10-864E-B383-C065EC192177}"/>
              </a:ext>
            </a:extLst>
          </p:cNvPr>
          <p:cNvSpPr txBox="1"/>
          <p:nvPr/>
        </p:nvSpPr>
        <p:spPr>
          <a:xfrm>
            <a:off x="320924" y="1679802"/>
            <a:ext cx="1866858" cy="646331"/>
          </a:xfrm>
          <a:prstGeom prst="rect">
            <a:avLst/>
          </a:prstGeom>
          <a:noFill/>
        </p:spPr>
        <p:txBody>
          <a:bodyPr wrap="none" rtlCol="0">
            <a:spAutoFit/>
          </a:bodyPr>
          <a:lstStyle/>
          <a:p>
            <a:r>
              <a:rPr lang="en-GB" dirty="0"/>
              <a:t>Colour saturation </a:t>
            </a:r>
          </a:p>
          <a:p>
            <a:endParaRPr lang="en-US" dirty="0"/>
          </a:p>
        </p:txBody>
      </p:sp>
      <p:sp>
        <p:nvSpPr>
          <p:cNvPr id="34" name="TextBox 33">
            <a:extLst>
              <a:ext uri="{FF2B5EF4-FFF2-40B4-BE49-F238E27FC236}">
                <a16:creationId xmlns:a16="http://schemas.microsoft.com/office/drawing/2014/main" id="{07DC75B1-5DF3-4145-A0A1-1351AF031801}"/>
              </a:ext>
            </a:extLst>
          </p:cNvPr>
          <p:cNvSpPr txBox="1"/>
          <p:nvPr/>
        </p:nvSpPr>
        <p:spPr>
          <a:xfrm>
            <a:off x="4114880" y="1391184"/>
            <a:ext cx="3158437" cy="646331"/>
          </a:xfrm>
          <a:prstGeom prst="rect">
            <a:avLst/>
          </a:prstGeom>
          <a:noFill/>
        </p:spPr>
        <p:txBody>
          <a:bodyPr wrap="none" rtlCol="0">
            <a:spAutoFit/>
          </a:bodyPr>
          <a:lstStyle/>
          <a:p>
            <a:r>
              <a:rPr lang="en-GB" dirty="0"/>
              <a:t>Landscape, seascape, city scape</a:t>
            </a:r>
          </a:p>
          <a:p>
            <a:endParaRPr lang="en-US" dirty="0"/>
          </a:p>
        </p:txBody>
      </p:sp>
      <p:sp>
        <p:nvSpPr>
          <p:cNvPr id="35" name="TextBox 34">
            <a:extLst>
              <a:ext uri="{FF2B5EF4-FFF2-40B4-BE49-F238E27FC236}">
                <a16:creationId xmlns:a16="http://schemas.microsoft.com/office/drawing/2014/main" id="{C19223E6-1DA3-6B46-A436-662FD6186539}"/>
              </a:ext>
            </a:extLst>
          </p:cNvPr>
          <p:cNvSpPr txBox="1"/>
          <p:nvPr/>
        </p:nvSpPr>
        <p:spPr>
          <a:xfrm>
            <a:off x="2575015" y="3114707"/>
            <a:ext cx="1489748" cy="369332"/>
          </a:xfrm>
          <a:prstGeom prst="rect">
            <a:avLst/>
          </a:prstGeom>
          <a:noFill/>
        </p:spPr>
        <p:txBody>
          <a:bodyPr wrap="none" rtlCol="0">
            <a:spAutoFit/>
          </a:bodyPr>
          <a:lstStyle/>
          <a:p>
            <a:r>
              <a:rPr lang="en-GB" dirty="0"/>
              <a:t>Shutter speed</a:t>
            </a:r>
          </a:p>
        </p:txBody>
      </p:sp>
      <p:sp>
        <p:nvSpPr>
          <p:cNvPr id="36" name="TextBox 35">
            <a:extLst>
              <a:ext uri="{FF2B5EF4-FFF2-40B4-BE49-F238E27FC236}">
                <a16:creationId xmlns:a16="http://schemas.microsoft.com/office/drawing/2014/main" id="{5885DE33-7155-8640-9CF1-D2A436659207}"/>
              </a:ext>
            </a:extLst>
          </p:cNvPr>
          <p:cNvSpPr txBox="1"/>
          <p:nvPr/>
        </p:nvSpPr>
        <p:spPr>
          <a:xfrm>
            <a:off x="10594841" y="2971174"/>
            <a:ext cx="1344689" cy="646331"/>
          </a:xfrm>
          <a:prstGeom prst="rect">
            <a:avLst/>
          </a:prstGeom>
          <a:noFill/>
        </p:spPr>
        <p:txBody>
          <a:bodyPr wrap="none" rtlCol="0">
            <a:spAutoFit/>
          </a:bodyPr>
          <a:lstStyle/>
          <a:p>
            <a:r>
              <a:rPr lang="en-GB" dirty="0"/>
              <a:t>Atmosphere</a:t>
            </a:r>
          </a:p>
          <a:p>
            <a:endParaRPr lang="en-US" dirty="0"/>
          </a:p>
        </p:txBody>
      </p:sp>
      <p:sp>
        <p:nvSpPr>
          <p:cNvPr id="37" name="TextBox 36">
            <a:extLst>
              <a:ext uri="{FF2B5EF4-FFF2-40B4-BE49-F238E27FC236}">
                <a16:creationId xmlns:a16="http://schemas.microsoft.com/office/drawing/2014/main" id="{12528C0C-B0C2-DA41-818E-842D93B260EF}"/>
              </a:ext>
            </a:extLst>
          </p:cNvPr>
          <p:cNvSpPr txBox="1"/>
          <p:nvPr/>
        </p:nvSpPr>
        <p:spPr>
          <a:xfrm>
            <a:off x="8865104" y="1435809"/>
            <a:ext cx="800219" cy="646331"/>
          </a:xfrm>
          <a:prstGeom prst="rect">
            <a:avLst/>
          </a:prstGeom>
          <a:noFill/>
        </p:spPr>
        <p:txBody>
          <a:bodyPr wrap="none" rtlCol="0">
            <a:spAutoFit/>
          </a:bodyPr>
          <a:lstStyle/>
          <a:p>
            <a:r>
              <a:rPr lang="en-GB" dirty="0"/>
              <a:t>Mood </a:t>
            </a:r>
          </a:p>
          <a:p>
            <a:endParaRPr lang="en-US" dirty="0"/>
          </a:p>
        </p:txBody>
      </p:sp>
      <p:sp>
        <p:nvSpPr>
          <p:cNvPr id="38" name="TextBox 37">
            <a:extLst>
              <a:ext uri="{FF2B5EF4-FFF2-40B4-BE49-F238E27FC236}">
                <a16:creationId xmlns:a16="http://schemas.microsoft.com/office/drawing/2014/main" id="{DFF5C041-1D62-FC48-8D3A-9710F258D63B}"/>
              </a:ext>
            </a:extLst>
          </p:cNvPr>
          <p:cNvSpPr txBox="1"/>
          <p:nvPr/>
        </p:nvSpPr>
        <p:spPr>
          <a:xfrm>
            <a:off x="10805612" y="4795955"/>
            <a:ext cx="923149" cy="646331"/>
          </a:xfrm>
          <a:prstGeom prst="rect">
            <a:avLst/>
          </a:prstGeom>
          <a:noFill/>
        </p:spPr>
        <p:txBody>
          <a:bodyPr wrap="none" rtlCol="0">
            <a:spAutoFit/>
          </a:bodyPr>
          <a:lstStyle/>
          <a:p>
            <a:r>
              <a:rPr lang="en-GB" dirty="0"/>
              <a:t>Lighting</a:t>
            </a:r>
          </a:p>
          <a:p>
            <a:endParaRPr lang="en-US" dirty="0"/>
          </a:p>
        </p:txBody>
      </p:sp>
      <p:sp>
        <p:nvSpPr>
          <p:cNvPr id="39" name="TextBox 38">
            <a:extLst>
              <a:ext uri="{FF2B5EF4-FFF2-40B4-BE49-F238E27FC236}">
                <a16:creationId xmlns:a16="http://schemas.microsoft.com/office/drawing/2014/main" id="{7AC9D985-EAB8-5445-BAD8-C0D33F59F341}"/>
              </a:ext>
            </a:extLst>
          </p:cNvPr>
          <p:cNvSpPr txBox="1"/>
          <p:nvPr/>
        </p:nvSpPr>
        <p:spPr>
          <a:xfrm>
            <a:off x="10672639" y="1237854"/>
            <a:ext cx="1063475" cy="646331"/>
          </a:xfrm>
          <a:prstGeom prst="rect">
            <a:avLst/>
          </a:prstGeom>
          <a:noFill/>
        </p:spPr>
        <p:txBody>
          <a:bodyPr wrap="none" rtlCol="0">
            <a:spAutoFit/>
          </a:bodyPr>
          <a:lstStyle/>
          <a:p>
            <a:r>
              <a:rPr lang="en-GB" dirty="0"/>
              <a:t>Narrative</a:t>
            </a:r>
          </a:p>
          <a:p>
            <a:endParaRPr lang="en-US" dirty="0"/>
          </a:p>
        </p:txBody>
      </p:sp>
      <p:pic>
        <p:nvPicPr>
          <p:cNvPr id="40" name="Picture 39">
            <a:extLst>
              <a:ext uri="{FF2B5EF4-FFF2-40B4-BE49-F238E27FC236}">
                <a16:creationId xmlns:a16="http://schemas.microsoft.com/office/drawing/2014/main" id="{AFF9406A-06EC-4A40-893A-C8FAC13619BF}"/>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838766" y="1817553"/>
            <a:ext cx="2101630" cy="1681304"/>
          </a:xfrm>
          <a:prstGeom prst="rect">
            <a:avLst/>
          </a:prstGeom>
        </p:spPr>
      </p:pic>
      <p:sp>
        <p:nvSpPr>
          <p:cNvPr id="41" name="TextBox 40">
            <a:extLst>
              <a:ext uri="{FF2B5EF4-FFF2-40B4-BE49-F238E27FC236}">
                <a16:creationId xmlns:a16="http://schemas.microsoft.com/office/drawing/2014/main" id="{345D5719-4802-8A44-8A2E-0E7098482C6B}"/>
              </a:ext>
            </a:extLst>
          </p:cNvPr>
          <p:cNvSpPr txBox="1"/>
          <p:nvPr/>
        </p:nvSpPr>
        <p:spPr>
          <a:xfrm>
            <a:off x="7592598" y="1560254"/>
            <a:ext cx="608122" cy="369332"/>
          </a:xfrm>
          <a:prstGeom prst="rect">
            <a:avLst/>
          </a:prstGeom>
          <a:noFill/>
        </p:spPr>
        <p:txBody>
          <a:bodyPr wrap="none" rtlCol="0">
            <a:spAutoFit/>
          </a:bodyPr>
          <a:lstStyle/>
          <a:p>
            <a:r>
              <a:rPr lang="en-US" dirty="0"/>
              <a:t>Lens</a:t>
            </a:r>
          </a:p>
        </p:txBody>
      </p:sp>
      <p:pic>
        <p:nvPicPr>
          <p:cNvPr id="42" name="Picture 41">
            <a:extLst>
              <a:ext uri="{FF2B5EF4-FFF2-40B4-BE49-F238E27FC236}">
                <a16:creationId xmlns:a16="http://schemas.microsoft.com/office/drawing/2014/main" id="{21D8C75F-CAF9-5B47-9B64-58A17505D946}"/>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6211502" y="185773"/>
            <a:ext cx="1623146" cy="1075493"/>
          </a:xfrm>
          <a:prstGeom prst="rect">
            <a:avLst/>
          </a:prstGeom>
        </p:spPr>
      </p:pic>
      <p:sp>
        <p:nvSpPr>
          <p:cNvPr id="43" name="TextBox 42">
            <a:extLst>
              <a:ext uri="{FF2B5EF4-FFF2-40B4-BE49-F238E27FC236}">
                <a16:creationId xmlns:a16="http://schemas.microsoft.com/office/drawing/2014/main" id="{9ADE1461-F436-1F48-B1E7-7FBAC088930F}"/>
              </a:ext>
            </a:extLst>
          </p:cNvPr>
          <p:cNvSpPr txBox="1"/>
          <p:nvPr/>
        </p:nvSpPr>
        <p:spPr>
          <a:xfrm>
            <a:off x="5322982" y="841954"/>
            <a:ext cx="773018" cy="369332"/>
          </a:xfrm>
          <a:prstGeom prst="rect">
            <a:avLst/>
          </a:prstGeom>
          <a:noFill/>
        </p:spPr>
        <p:txBody>
          <a:bodyPr wrap="none" rtlCol="0">
            <a:spAutoFit/>
          </a:bodyPr>
          <a:lstStyle/>
          <a:p>
            <a:r>
              <a:rPr lang="en-US" dirty="0" err="1"/>
              <a:t>Bokeh</a:t>
            </a:r>
            <a:endParaRPr lang="en-US" dirty="0"/>
          </a:p>
        </p:txBody>
      </p:sp>
      <p:sp>
        <p:nvSpPr>
          <p:cNvPr id="44" name="Bevel 43">
            <a:hlinkClick r:id="rId21" action="ppaction://hlinksldjump"/>
            <a:extLst>
              <a:ext uri="{FF2B5EF4-FFF2-40B4-BE49-F238E27FC236}">
                <a16:creationId xmlns:a16="http://schemas.microsoft.com/office/drawing/2014/main" id="{6F00FC45-9F43-BB4C-B9E3-89BDD7F2CFB4}"/>
              </a:ext>
            </a:extLst>
          </p:cNvPr>
          <p:cNvSpPr/>
          <p:nvPr/>
        </p:nvSpPr>
        <p:spPr>
          <a:xfrm>
            <a:off x="303515" y="1107388"/>
            <a:ext cx="1328057" cy="359678"/>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Contents page</a:t>
            </a:r>
          </a:p>
        </p:txBody>
      </p:sp>
    </p:spTree>
    <p:extLst>
      <p:ext uri="{BB962C8B-B14F-4D97-AF65-F5344CB8AC3E}">
        <p14:creationId xmlns:p14="http://schemas.microsoft.com/office/powerpoint/2010/main" val="39655033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perture-diagram.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1008" y="764704"/>
            <a:ext cx="1860707" cy="1556791"/>
          </a:xfrm>
          <a:prstGeom prst="rect">
            <a:avLst/>
          </a:prstGeom>
          <a:ln>
            <a:solidFill>
              <a:srgbClr val="000000"/>
            </a:solidFill>
          </a:ln>
        </p:spPr>
      </p:pic>
      <p:sp>
        <p:nvSpPr>
          <p:cNvPr id="10" name="TextBox 9"/>
          <p:cNvSpPr txBox="1"/>
          <p:nvPr/>
        </p:nvSpPr>
        <p:spPr>
          <a:xfrm>
            <a:off x="786981" y="236652"/>
            <a:ext cx="1028760" cy="369332"/>
          </a:xfrm>
          <a:prstGeom prst="rect">
            <a:avLst/>
          </a:prstGeom>
          <a:noFill/>
        </p:spPr>
        <p:txBody>
          <a:bodyPr wrap="none" rtlCol="0">
            <a:spAutoFit/>
          </a:bodyPr>
          <a:lstStyle/>
          <a:p>
            <a:r>
              <a:rPr lang="en-GB" dirty="0"/>
              <a:t>Aperture</a:t>
            </a:r>
          </a:p>
        </p:txBody>
      </p:sp>
      <p:sp>
        <p:nvSpPr>
          <p:cNvPr id="11" name="TextBox 10"/>
          <p:cNvSpPr txBox="1"/>
          <p:nvPr/>
        </p:nvSpPr>
        <p:spPr>
          <a:xfrm>
            <a:off x="2830784" y="303954"/>
            <a:ext cx="1544654" cy="369332"/>
          </a:xfrm>
          <a:prstGeom prst="rect">
            <a:avLst/>
          </a:prstGeom>
          <a:noFill/>
        </p:spPr>
        <p:txBody>
          <a:bodyPr wrap="none" rtlCol="0">
            <a:spAutoFit/>
          </a:bodyPr>
          <a:lstStyle/>
          <a:p>
            <a:r>
              <a:rPr lang="en-GB" dirty="0"/>
              <a:t>Camera shake </a:t>
            </a:r>
          </a:p>
        </p:txBody>
      </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63101" y="803448"/>
            <a:ext cx="1947168" cy="1299956"/>
          </a:xfrm>
          <a:prstGeom prst="rect">
            <a:avLst/>
          </a:prstGeom>
          <a:ln>
            <a:solidFill>
              <a:srgbClr val="000000"/>
            </a:solidFill>
          </a:ln>
        </p:spPr>
      </p:pic>
      <p:sp>
        <p:nvSpPr>
          <p:cNvPr id="13" name="TextBox 12"/>
          <p:cNvSpPr txBox="1"/>
          <p:nvPr/>
        </p:nvSpPr>
        <p:spPr>
          <a:xfrm>
            <a:off x="4745087" y="136064"/>
            <a:ext cx="1484338" cy="646331"/>
          </a:xfrm>
          <a:prstGeom prst="rect">
            <a:avLst/>
          </a:prstGeom>
          <a:noFill/>
        </p:spPr>
        <p:txBody>
          <a:bodyPr wrap="none" rtlCol="0">
            <a:spAutoFit/>
          </a:bodyPr>
          <a:lstStyle/>
          <a:p>
            <a:r>
              <a:rPr lang="en-GB" dirty="0"/>
              <a:t>Contact sheet</a:t>
            </a:r>
          </a:p>
          <a:p>
            <a:endParaRPr lang="en-US" dirty="0"/>
          </a:p>
        </p:txBody>
      </p:sp>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41655" y="567027"/>
            <a:ext cx="1300883" cy="1667956"/>
          </a:xfrm>
          <a:prstGeom prst="rect">
            <a:avLst/>
          </a:prstGeom>
        </p:spPr>
      </p:pic>
      <p:sp>
        <p:nvSpPr>
          <p:cNvPr id="15" name="TextBox 14"/>
          <p:cNvSpPr txBox="1"/>
          <p:nvPr/>
        </p:nvSpPr>
        <p:spPr>
          <a:xfrm>
            <a:off x="7049522" y="157117"/>
            <a:ext cx="631227" cy="646331"/>
          </a:xfrm>
          <a:prstGeom prst="rect">
            <a:avLst/>
          </a:prstGeom>
          <a:noFill/>
        </p:spPr>
        <p:txBody>
          <a:bodyPr wrap="none" rtlCol="0">
            <a:spAutoFit/>
          </a:bodyPr>
          <a:lstStyle/>
          <a:p>
            <a:r>
              <a:rPr lang="en-GB" dirty="0"/>
              <a:t>Crop</a:t>
            </a:r>
          </a:p>
          <a:p>
            <a:endParaRPr lang="en-US" dirty="0"/>
          </a:p>
        </p:txBody>
      </p:sp>
      <p:pic>
        <p:nvPicPr>
          <p:cNvPr id="16" name="Picture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90783" y="596054"/>
            <a:ext cx="2051720" cy="1299131"/>
          </a:xfrm>
          <a:prstGeom prst="rect">
            <a:avLst/>
          </a:prstGeom>
        </p:spPr>
      </p:pic>
      <p:sp>
        <p:nvSpPr>
          <p:cNvPr id="17" name="TextBox 16"/>
          <p:cNvSpPr txBox="1"/>
          <p:nvPr/>
        </p:nvSpPr>
        <p:spPr>
          <a:xfrm>
            <a:off x="295449" y="2450460"/>
            <a:ext cx="2015884" cy="369332"/>
          </a:xfrm>
          <a:prstGeom prst="rect">
            <a:avLst/>
          </a:prstGeom>
          <a:noFill/>
        </p:spPr>
        <p:txBody>
          <a:bodyPr wrap="none" rtlCol="0">
            <a:spAutoFit/>
          </a:bodyPr>
          <a:lstStyle/>
          <a:p>
            <a:r>
              <a:rPr lang="en-US" dirty="0"/>
              <a:t>Wide Depth of field</a:t>
            </a:r>
          </a:p>
        </p:txBody>
      </p:sp>
      <p:pic>
        <p:nvPicPr>
          <p:cNvPr id="18" name="Picture 1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1008" y="2962002"/>
            <a:ext cx="2035944" cy="1119769"/>
          </a:xfrm>
          <a:prstGeom prst="rect">
            <a:avLst/>
          </a:prstGeom>
        </p:spPr>
      </p:pic>
      <p:sp>
        <p:nvSpPr>
          <p:cNvPr id="19" name="TextBox 18"/>
          <p:cNvSpPr txBox="1"/>
          <p:nvPr/>
        </p:nvSpPr>
        <p:spPr>
          <a:xfrm>
            <a:off x="2579624" y="2422736"/>
            <a:ext cx="2252014" cy="369332"/>
          </a:xfrm>
          <a:prstGeom prst="rect">
            <a:avLst/>
          </a:prstGeom>
          <a:noFill/>
        </p:spPr>
        <p:txBody>
          <a:bodyPr wrap="none" rtlCol="0">
            <a:spAutoFit/>
          </a:bodyPr>
          <a:lstStyle/>
          <a:p>
            <a:r>
              <a:rPr lang="en-US" dirty="0"/>
              <a:t>Shallow Depth of field</a:t>
            </a:r>
          </a:p>
        </p:txBody>
      </p:sp>
      <p:pic>
        <p:nvPicPr>
          <p:cNvPr id="20" name="Picture 1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30199" y="2910660"/>
            <a:ext cx="1950864" cy="1299276"/>
          </a:xfrm>
          <a:prstGeom prst="rect">
            <a:avLst/>
          </a:prstGeom>
        </p:spPr>
      </p:pic>
      <p:sp>
        <p:nvSpPr>
          <p:cNvPr id="21" name="TextBox 20"/>
          <p:cNvSpPr txBox="1"/>
          <p:nvPr/>
        </p:nvSpPr>
        <p:spPr>
          <a:xfrm>
            <a:off x="9101242" y="118373"/>
            <a:ext cx="1322147" cy="646331"/>
          </a:xfrm>
          <a:prstGeom prst="rect">
            <a:avLst/>
          </a:prstGeom>
          <a:noFill/>
        </p:spPr>
        <p:txBody>
          <a:bodyPr wrap="none" rtlCol="0">
            <a:spAutoFit/>
          </a:bodyPr>
          <a:lstStyle/>
          <a:p>
            <a:r>
              <a:rPr lang="en-GB" dirty="0"/>
              <a:t>Focal length</a:t>
            </a:r>
          </a:p>
          <a:p>
            <a:endParaRPr lang="en-US" dirty="0"/>
          </a:p>
        </p:txBody>
      </p:sp>
      <p:pic>
        <p:nvPicPr>
          <p:cNvPr id="22" name="Picture 2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610600" y="574196"/>
            <a:ext cx="2566549" cy="1728192"/>
          </a:xfrm>
          <a:prstGeom prst="rect">
            <a:avLst/>
          </a:prstGeom>
        </p:spPr>
      </p:pic>
      <p:sp>
        <p:nvSpPr>
          <p:cNvPr id="23" name="TextBox 22"/>
          <p:cNvSpPr txBox="1"/>
          <p:nvPr/>
        </p:nvSpPr>
        <p:spPr>
          <a:xfrm>
            <a:off x="1050695" y="4063990"/>
            <a:ext cx="501722" cy="646331"/>
          </a:xfrm>
          <a:prstGeom prst="rect">
            <a:avLst/>
          </a:prstGeom>
          <a:noFill/>
        </p:spPr>
        <p:txBody>
          <a:bodyPr wrap="none" rtlCol="0">
            <a:spAutoFit/>
          </a:bodyPr>
          <a:lstStyle/>
          <a:p>
            <a:r>
              <a:rPr lang="en-GB" dirty="0"/>
              <a:t>ISO</a:t>
            </a:r>
          </a:p>
          <a:p>
            <a:endParaRPr lang="en-US" dirty="0"/>
          </a:p>
        </p:txBody>
      </p:sp>
      <p:pic>
        <p:nvPicPr>
          <p:cNvPr id="24" name="Picture 2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10026" y="4445544"/>
            <a:ext cx="2051720" cy="1253601"/>
          </a:xfrm>
          <a:prstGeom prst="rect">
            <a:avLst/>
          </a:prstGeom>
        </p:spPr>
      </p:pic>
      <p:sp>
        <p:nvSpPr>
          <p:cNvPr id="25" name="TextBox 24"/>
          <p:cNvSpPr txBox="1"/>
          <p:nvPr/>
        </p:nvSpPr>
        <p:spPr>
          <a:xfrm>
            <a:off x="2730199" y="4333102"/>
            <a:ext cx="1502271" cy="646331"/>
          </a:xfrm>
          <a:prstGeom prst="rect">
            <a:avLst/>
          </a:prstGeom>
          <a:noFill/>
        </p:spPr>
        <p:txBody>
          <a:bodyPr wrap="none" rtlCol="0">
            <a:spAutoFit/>
          </a:bodyPr>
          <a:lstStyle/>
          <a:p>
            <a:r>
              <a:rPr lang="en-GB" dirty="0"/>
              <a:t>Manual focus </a:t>
            </a:r>
          </a:p>
          <a:p>
            <a:endParaRPr lang="en-US" dirty="0"/>
          </a:p>
        </p:txBody>
      </p:sp>
      <p:pic>
        <p:nvPicPr>
          <p:cNvPr id="26" name="Picture 25"/>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675032" y="4842872"/>
            <a:ext cx="1612603" cy="1348720"/>
          </a:xfrm>
          <a:prstGeom prst="rect">
            <a:avLst/>
          </a:prstGeom>
        </p:spPr>
      </p:pic>
      <p:sp>
        <p:nvSpPr>
          <p:cNvPr id="27" name="TextBox 26"/>
          <p:cNvSpPr txBox="1"/>
          <p:nvPr/>
        </p:nvSpPr>
        <p:spPr>
          <a:xfrm>
            <a:off x="5154885" y="2422736"/>
            <a:ext cx="1721144" cy="646331"/>
          </a:xfrm>
          <a:prstGeom prst="rect">
            <a:avLst/>
          </a:prstGeom>
          <a:noFill/>
        </p:spPr>
        <p:txBody>
          <a:bodyPr wrap="none" rtlCol="0">
            <a:spAutoFit/>
          </a:bodyPr>
          <a:lstStyle/>
          <a:p>
            <a:r>
              <a:rPr lang="en-GB" dirty="0"/>
              <a:t>Over – exposure</a:t>
            </a:r>
          </a:p>
          <a:p>
            <a:endParaRPr lang="en-US" dirty="0"/>
          </a:p>
        </p:txBody>
      </p:sp>
      <p:pic>
        <p:nvPicPr>
          <p:cNvPr id="29" name="Picture 28"/>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025601" y="2949845"/>
            <a:ext cx="1979712" cy="1171362"/>
          </a:xfrm>
          <a:prstGeom prst="rect">
            <a:avLst/>
          </a:prstGeom>
          <a:ln>
            <a:solidFill>
              <a:srgbClr val="000000"/>
            </a:solidFill>
          </a:ln>
        </p:spPr>
      </p:pic>
      <p:pic>
        <p:nvPicPr>
          <p:cNvPr id="28" name="Picture 27" descr="Macintosh HD:Users:abbiewoodbridge:Desktop:CMP LESSON PLANS:LESSON 1:Images Photography:Images to print:6p.jpg">
            <a:extLst>
              <a:ext uri="{FF2B5EF4-FFF2-40B4-BE49-F238E27FC236}">
                <a16:creationId xmlns:a16="http://schemas.microsoft.com/office/drawing/2014/main" id="{46AEF105-06CA-914B-9362-FDB51C652D8B}"/>
              </a:ext>
            </a:extLst>
          </p:cNvPr>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681063" y="4842872"/>
            <a:ext cx="1872208" cy="1170130"/>
          </a:xfrm>
          <a:prstGeom prst="rect">
            <a:avLst/>
          </a:prstGeom>
          <a:noFill/>
          <a:ln>
            <a:noFill/>
          </a:ln>
        </p:spPr>
      </p:pic>
      <p:pic>
        <p:nvPicPr>
          <p:cNvPr id="30" name="Picture 29">
            <a:extLst>
              <a:ext uri="{FF2B5EF4-FFF2-40B4-BE49-F238E27FC236}">
                <a16:creationId xmlns:a16="http://schemas.microsoft.com/office/drawing/2014/main" id="{B9251868-A5C3-A64E-9614-D5B094D69BA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076723" y="4426913"/>
            <a:ext cx="1434872" cy="1856892"/>
          </a:xfrm>
          <a:prstGeom prst="rect">
            <a:avLst/>
          </a:prstGeom>
        </p:spPr>
      </p:pic>
      <p:pic>
        <p:nvPicPr>
          <p:cNvPr id="31" name="Picture 30">
            <a:extLst>
              <a:ext uri="{FF2B5EF4-FFF2-40B4-BE49-F238E27FC236}">
                <a16:creationId xmlns:a16="http://schemas.microsoft.com/office/drawing/2014/main" id="{E7ECA4CB-B0D7-D54D-ABDD-FCA697FE075E}"/>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965927" y="4885453"/>
            <a:ext cx="2520409" cy="1672805"/>
          </a:xfrm>
          <a:prstGeom prst="rect">
            <a:avLst/>
          </a:prstGeom>
          <a:ln>
            <a:solidFill>
              <a:srgbClr val="000000"/>
            </a:solidFill>
          </a:ln>
        </p:spPr>
      </p:pic>
      <p:pic>
        <p:nvPicPr>
          <p:cNvPr id="32" name="Picture 31" descr="Macintosh HD:Users:abbiewoodbridge:Desktop:Unknownbbl.jpg">
            <a:extLst>
              <a:ext uri="{FF2B5EF4-FFF2-40B4-BE49-F238E27FC236}">
                <a16:creationId xmlns:a16="http://schemas.microsoft.com/office/drawing/2014/main" id="{5279E73C-7F95-7444-AD30-19DA961E22AD}"/>
              </a:ext>
            </a:extLst>
          </p:cNvPr>
          <p:cNvPicPr/>
          <p:nvPr/>
        </p:nvPicPr>
        <p:blipFill>
          <a:blip r:embed="rId15">
            <a:extLst>
              <a:ext uri="{28A0092B-C50C-407E-A947-70E740481C1C}">
                <a14:useLocalDpi xmlns:a14="http://schemas.microsoft.com/office/drawing/2010/main"/>
              </a:ext>
            </a:extLst>
          </a:blip>
          <a:srcRect/>
          <a:stretch>
            <a:fillRect/>
          </a:stretch>
        </p:blipFill>
        <p:spPr bwMode="auto">
          <a:xfrm>
            <a:off x="9762315" y="2694142"/>
            <a:ext cx="1943100" cy="1292225"/>
          </a:xfrm>
          <a:prstGeom prst="rect">
            <a:avLst/>
          </a:prstGeom>
          <a:noFill/>
          <a:ln>
            <a:noFill/>
          </a:ln>
        </p:spPr>
      </p:pic>
      <p:pic>
        <p:nvPicPr>
          <p:cNvPr id="33" name="Picture 32" descr="Macintosh HD:Users:abbiewoodbridge:Desktop:Unknownoi89.jpg">
            <a:extLst>
              <a:ext uri="{FF2B5EF4-FFF2-40B4-BE49-F238E27FC236}">
                <a16:creationId xmlns:a16="http://schemas.microsoft.com/office/drawing/2014/main" id="{8EB78F1D-5369-054D-A29A-A90C7627D52D}"/>
              </a:ext>
            </a:extLst>
          </p:cNvPr>
          <p:cNvPicPr/>
          <p:nvPr/>
        </p:nvPicPr>
        <p:blipFill>
          <a:blip r:embed="rId16">
            <a:extLst>
              <a:ext uri="{28A0092B-C50C-407E-A947-70E740481C1C}">
                <a14:useLocalDpi xmlns:a14="http://schemas.microsoft.com/office/drawing/2010/main"/>
              </a:ext>
            </a:extLst>
          </a:blip>
          <a:srcRect/>
          <a:stretch>
            <a:fillRect/>
          </a:stretch>
        </p:blipFill>
        <p:spPr bwMode="auto">
          <a:xfrm>
            <a:off x="7301498" y="2607402"/>
            <a:ext cx="2160304" cy="1513805"/>
          </a:xfrm>
          <a:prstGeom prst="rect">
            <a:avLst/>
          </a:prstGeom>
          <a:noFill/>
          <a:ln>
            <a:noFill/>
          </a:ln>
        </p:spPr>
      </p:pic>
      <p:sp>
        <p:nvSpPr>
          <p:cNvPr id="34" name="TextBox 33">
            <a:extLst>
              <a:ext uri="{FF2B5EF4-FFF2-40B4-BE49-F238E27FC236}">
                <a16:creationId xmlns:a16="http://schemas.microsoft.com/office/drawing/2014/main" id="{BD084682-E441-D74C-9BF1-9A544A7C5784}"/>
              </a:ext>
            </a:extLst>
          </p:cNvPr>
          <p:cNvSpPr txBox="1"/>
          <p:nvPr/>
        </p:nvSpPr>
        <p:spPr>
          <a:xfrm>
            <a:off x="4831638" y="6106307"/>
            <a:ext cx="1665240" cy="369332"/>
          </a:xfrm>
          <a:prstGeom prst="rect">
            <a:avLst/>
          </a:prstGeom>
          <a:noFill/>
        </p:spPr>
        <p:txBody>
          <a:bodyPr wrap="none" rtlCol="0">
            <a:spAutoFit/>
          </a:bodyPr>
          <a:lstStyle/>
          <a:p>
            <a:r>
              <a:rPr lang="en-US" dirty="0"/>
              <a:t>Black and white</a:t>
            </a:r>
          </a:p>
        </p:txBody>
      </p:sp>
      <p:sp>
        <p:nvSpPr>
          <p:cNvPr id="35" name="TextBox 34">
            <a:extLst>
              <a:ext uri="{FF2B5EF4-FFF2-40B4-BE49-F238E27FC236}">
                <a16:creationId xmlns:a16="http://schemas.microsoft.com/office/drawing/2014/main" id="{10541135-4995-8249-9C60-AEFD8A070382}"/>
              </a:ext>
            </a:extLst>
          </p:cNvPr>
          <p:cNvSpPr txBox="1"/>
          <p:nvPr/>
        </p:nvSpPr>
        <p:spPr>
          <a:xfrm>
            <a:off x="10047995" y="4021973"/>
            <a:ext cx="1371740" cy="369332"/>
          </a:xfrm>
          <a:prstGeom prst="rect">
            <a:avLst/>
          </a:prstGeom>
          <a:noFill/>
        </p:spPr>
        <p:txBody>
          <a:bodyPr wrap="none" rtlCol="0">
            <a:spAutoFit/>
          </a:bodyPr>
          <a:lstStyle/>
          <a:p>
            <a:r>
              <a:rPr lang="en-US" dirty="0"/>
              <a:t>Composition</a:t>
            </a:r>
          </a:p>
        </p:txBody>
      </p:sp>
      <p:sp>
        <p:nvSpPr>
          <p:cNvPr id="36" name="TextBox 35">
            <a:extLst>
              <a:ext uri="{FF2B5EF4-FFF2-40B4-BE49-F238E27FC236}">
                <a16:creationId xmlns:a16="http://schemas.microsoft.com/office/drawing/2014/main" id="{5E62C672-162A-E14E-BBB1-C47F4E3792CD}"/>
              </a:ext>
            </a:extLst>
          </p:cNvPr>
          <p:cNvSpPr txBox="1"/>
          <p:nvPr/>
        </p:nvSpPr>
        <p:spPr>
          <a:xfrm>
            <a:off x="7723745" y="4206639"/>
            <a:ext cx="1146468" cy="369332"/>
          </a:xfrm>
          <a:prstGeom prst="rect">
            <a:avLst/>
          </a:prstGeom>
          <a:noFill/>
        </p:spPr>
        <p:txBody>
          <a:bodyPr wrap="none" rtlCol="0">
            <a:spAutoFit/>
          </a:bodyPr>
          <a:lstStyle/>
          <a:p>
            <a:r>
              <a:rPr lang="en-US" dirty="0"/>
              <a:t>Viewpoint</a:t>
            </a:r>
          </a:p>
        </p:txBody>
      </p:sp>
      <p:sp>
        <p:nvSpPr>
          <p:cNvPr id="37" name="TextBox 36">
            <a:extLst>
              <a:ext uri="{FF2B5EF4-FFF2-40B4-BE49-F238E27FC236}">
                <a16:creationId xmlns:a16="http://schemas.microsoft.com/office/drawing/2014/main" id="{44B87E5E-5075-0D40-9C2C-C4FA0E600349}"/>
              </a:ext>
            </a:extLst>
          </p:cNvPr>
          <p:cNvSpPr txBox="1"/>
          <p:nvPr/>
        </p:nvSpPr>
        <p:spPr>
          <a:xfrm>
            <a:off x="10076723" y="6397124"/>
            <a:ext cx="1537763" cy="369332"/>
          </a:xfrm>
          <a:prstGeom prst="rect">
            <a:avLst/>
          </a:prstGeom>
          <a:noFill/>
        </p:spPr>
        <p:txBody>
          <a:bodyPr wrap="none" rtlCol="0">
            <a:spAutoFit/>
          </a:bodyPr>
          <a:lstStyle/>
          <a:p>
            <a:r>
              <a:rPr lang="en-US" dirty="0"/>
              <a:t>White balance</a:t>
            </a:r>
          </a:p>
        </p:txBody>
      </p:sp>
      <p:sp>
        <p:nvSpPr>
          <p:cNvPr id="38" name="TextBox 37">
            <a:extLst>
              <a:ext uri="{FF2B5EF4-FFF2-40B4-BE49-F238E27FC236}">
                <a16:creationId xmlns:a16="http://schemas.microsoft.com/office/drawing/2014/main" id="{B9F5BDC4-532D-2E4B-BA4D-4B58E7AE4B96}"/>
              </a:ext>
            </a:extLst>
          </p:cNvPr>
          <p:cNvSpPr txBox="1"/>
          <p:nvPr/>
        </p:nvSpPr>
        <p:spPr>
          <a:xfrm>
            <a:off x="6777876" y="4473540"/>
            <a:ext cx="1047244" cy="369332"/>
          </a:xfrm>
          <a:prstGeom prst="rect">
            <a:avLst/>
          </a:prstGeom>
          <a:noFill/>
        </p:spPr>
        <p:txBody>
          <a:bodyPr wrap="none" rtlCol="0">
            <a:spAutoFit/>
          </a:bodyPr>
          <a:lstStyle/>
          <a:p>
            <a:r>
              <a:rPr lang="en-US" dirty="0"/>
              <a:t>Exposure</a:t>
            </a:r>
          </a:p>
        </p:txBody>
      </p:sp>
      <p:pic>
        <p:nvPicPr>
          <p:cNvPr id="39" name="Picture 38">
            <a:extLst>
              <a:ext uri="{FF2B5EF4-FFF2-40B4-BE49-F238E27FC236}">
                <a16:creationId xmlns:a16="http://schemas.microsoft.com/office/drawing/2014/main" id="{A6C65E3D-FAC0-5441-86BB-21131CA79D20}"/>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59005" y="5889739"/>
            <a:ext cx="1183379" cy="788131"/>
          </a:xfrm>
          <a:prstGeom prst="rect">
            <a:avLst/>
          </a:prstGeom>
        </p:spPr>
      </p:pic>
      <p:sp>
        <p:nvSpPr>
          <p:cNvPr id="40" name="TextBox 39">
            <a:extLst>
              <a:ext uri="{FF2B5EF4-FFF2-40B4-BE49-F238E27FC236}">
                <a16:creationId xmlns:a16="http://schemas.microsoft.com/office/drawing/2014/main" id="{3C26288D-9C6D-6C4E-8E01-67E11AA06835}"/>
              </a:ext>
            </a:extLst>
          </p:cNvPr>
          <p:cNvSpPr txBox="1"/>
          <p:nvPr/>
        </p:nvSpPr>
        <p:spPr>
          <a:xfrm>
            <a:off x="1798114" y="6191592"/>
            <a:ext cx="665830" cy="369332"/>
          </a:xfrm>
          <a:prstGeom prst="rect">
            <a:avLst/>
          </a:prstGeom>
          <a:noFill/>
        </p:spPr>
        <p:txBody>
          <a:bodyPr wrap="none" rtlCol="0">
            <a:spAutoFit/>
          </a:bodyPr>
          <a:lstStyle/>
          <a:p>
            <a:r>
              <a:rPr lang="en-US" dirty="0"/>
              <a:t>Flash</a:t>
            </a:r>
          </a:p>
        </p:txBody>
      </p:sp>
      <p:sp>
        <p:nvSpPr>
          <p:cNvPr id="41" name="Bevel 40">
            <a:hlinkClick r:id="rId18" action="ppaction://hlinksldjump"/>
            <a:extLst>
              <a:ext uri="{FF2B5EF4-FFF2-40B4-BE49-F238E27FC236}">
                <a16:creationId xmlns:a16="http://schemas.microsoft.com/office/drawing/2014/main" id="{5686849C-2706-8B4B-A106-C07913196FCF}"/>
              </a:ext>
            </a:extLst>
          </p:cNvPr>
          <p:cNvSpPr/>
          <p:nvPr/>
        </p:nvSpPr>
        <p:spPr>
          <a:xfrm>
            <a:off x="2872656" y="6381085"/>
            <a:ext cx="1328057" cy="359678"/>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Contents page</a:t>
            </a:r>
          </a:p>
        </p:txBody>
      </p:sp>
    </p:spTree>
    <p:extLst>
      <p:ext uri="{BB962C8B-B14F-4D97-AF65-F5344CB8AC3E}">
        <p14:creationId xmlns:p14="http://schemas.microsoft.com/office/powerpoint/2010/main" val="1561434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97109" y="2304848"/>
            <a:ext cx="2051720" cy="1538790"/>
          </a:xfrm>
          <a:prstGeom prst="rect">
            <a:avLst/>
          </a:prstGeom>
        </p:spPr>
      </p:pic>
      <p:sp>
        <p:nvSpPr>
          <p:cNvPr id="13" name="TextBox 12"/>
          <p:cNvSpPr txBox="1"/>
          <p:nvPr/>
        </p:nvSpPr>
        <p:spPr>
          <a:xfrm>
            <a:off x="491921" y="172477"/>
            <a:ext cx="3712062" cy="1723549"/>
          </a:xfrm>
          <a:prstGeom prst="rect">
            <a:avLst/>
          </a:prstGeom>
          <a:ln/>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sz="2800" b="1" dirty="0"/>
              <a:t>Formal elements </a:t>
            </a:r>
            <a:r>
              <a:rPr lang="en-US" sz="2000" dirty="0"/>
              <a:t>of visual language: </a:t>
            </a:r>
          </a:p>
          <a:p>
            <a:r>
              <a:rPr lang="en-US" sz="2000" dirty="0"/>
              <a:t>line, form, colour, tone, pattern, texture</a:t>
            </a:r>
            <a:r>
              <a:rPr lang="en-US" sz="1400" dirty="0"/>
              <a:t>, </a:t>
            </a:r>
          </a:p>
          <a:p>
            <a:endParaRPr lang="en-US" dirty="0"/>
          </a:p>
        </p:txBody>
      </p:sp>
      <p:sp>
        <p:nvSpPr>
          <p:cNvPr id="15" name="TextBox 14"/>
          <p:cNvSpPr txBox="1"/>
          <p:nvPr/>
        </p:nvSpPr>
        <p:spPr>
          <a:xfrm>
            <a:off x="2428439" y="1927739"/>
            <a:ext cx="677326" cy="369332"/>
          </a:xfrm>
          <a:prstGeom prst="rect">
            <a:avLst/>
          </a:prstGeom>
          <a:noFill/>
        </p:spPr>
        <p:txBody>
          <a:bodyPr wrap="none" rtlCol="0">
            <a:spAutoFit/>
          </a:bodyPr>
          <a:lstStyle/>
          <a:p>
            <a:r>
              <a:rPr lang="en-US" dirty="0"/>
              <a:t>Form</a:t>
            </a:r>
          </a:p>
        </p:txBody>
      </p:sp>
      <p:pic>
        <p:nvPicPr>
          <p:cNvPr id="16" name="Picture 15" descr="Macintosh HD:Users:abbiewoodbridge:Desktop:colour.jpg"/>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79141" y="2816708"/>
            <a:ext cx="1655751" cy="733551"/>
          </a:xfrm>
          <a:prstGeom prst="rect">
            <a:avLst/>
          </a:prstGeom>
          <a:noFill/>
          <a:ln>
            <a:noFill/>
          </a:ln>
        </p:spPr>
      </p:pic>
      <p:sp>
        <p:nvSpPr>
          <p:cNvPr id="17" name="TextBox 16"/>
          <p:cNvSpPr txBox="1"/>
          <p:nvPr/>
        </p:nvSpPr>
        <p:spPr>
          <a:xfrm>
            <a:off x="4203983" y="2319436"/>
            <a:ext cx="805930" cy="369332"/>
          </a:xfrm>
          <a:prstGeom prst="rect">
            <a:avLst/>
          </a:prstGeom>
          <a:noFill/>
        </p:spPr>
        <p:txBody>
          <a:bodyPr wrap="none" rtlCol="0">
            <a:spAutoFit/>
          </a:bodyPr>
          <a:lstStyle/>
          <a:p>
            <a:r>
              <a:rPr lang="en-US" dirty="0"/>
              <a:t>Colour</a:t>
            </a:r>
          </a:p>
        </p:txBody>
      </p:sp>
      <p:sp>
        <p:nvSpPr>
          <p:cNvPr id="18" name="TextBox 17"/>
          <p:cNvSpPr txBox="1"/>
          <p:nvPr/>
        </p:nvSpPr>
        <p:spPr>
          <a:xfrm>
            <a:off x="357201" y="4028418"/>
            <a:ext cx="877501" cy="369332"/>
          </a:xfrm>
          <a:prstGeom prst="rect">
            <a:avLst/>
          </a:prstGeom>
          <a:noFill/>
        </p:spPr>
        <p:txBody>
          <a:bodyPr wrap="none" rtlCol="0">
            <a:spAutoFit/>
          </a:bodyPr>
          <a:lstStyle/>
          <a:p>
            <a:r>
              <a:rPr lang="en-US" dirty="0"/>
              <a:t>Pattern</a:t>
            </a:r>
          </a:p>
        </p:txBody>
      </p:sp>
      <p:pic>
        <p:nvPicPr>
          <p:cNvPr id="19" name="Picture 18" descr="Macintosh HD:Users:abbiewoodbridge:Desktop:images.jpg"/>
          <p:cNvPicPr/>
          <p:nvPr/>
        </p:nvPicPr>
        <p:blipFill>
          <a:blip r:embed="rId4">
            <a:extLst>
              <a:ext uri="{28A0092B-C50C-407E-A947-70E740481C1C}">
                <a14:useLocalDpi xmlns:a14="http://schemas.microsoft.com/office/drawing/2010/main"/>
              </a:ext>
            </a:extLst>
          </a:blip>
          <a:srcRect/>
          <a:stretch>
            <a:fillRect/>
          </a:stretch>
        </p:blipFill>
        <p:spPr bwMode="auto">
          <a:xfrm>
            <a:off x="61669" y="4501880"/>
            <a:ext cx="1889125" cy="1257300"/>
          </a:xfrm>
          <a:prstGeom prst="rect">
            <a:avLst/>
          </a:prstGeom>
          <a:noFill/>
          <a:ln>
            <a:noFill/>
          </a:ln>
        </p:spPr>
      </p:pic>
      <p:pic>
        <p:nvPicPr>
          <p:cNvPr id="20" name="Picture 19" descr="Macintosh HD:Users:abbiewoodbridge:Desktop:imagesxsx.jpg"/>
          <p:cNvPicPr/>
          <p:nvPr/>
        </p:nvPicPr>
        <p:blipFill>
          <a:blip r:embed="rId5">
            <a:extLst>
              <a:ext uri="{28A0092B-C50C-407E-A947-70E740481C1C}">
                <a14:useLocalDpi xmlns:a14="http://schemas.microsoft.com/office/drawing/2010/main"/>
              </a:ext>
            </a:extLst>
          </a:blip>
          <a:srcRect/>
          <a:stretch>
            <a:fillRect/>
          </a:stretch>
        </p:blipFill>
        <p:spPr bwMode="auto">
          <a:xfrm>
            <a:off x="2079811" y="4470941"/>
            <a:ext cx="1799330" cy="1306916"/>
          </a:xfrm>
          <a:prstGeom prst="rect">
            <a:avLst/>
          </a:prstGeom>
          <a:noFill/>
          <a:ln>
            <a:noFill/>
          </a:ln>
        </p:spPr>
      </p:pic>
      <p:sp>
        <p:nvSpPr>
          <p:cNvPr id="21" name="TextBox 20"/>
          <p:cNvSpPr txBox="1"/>
          <p:nvPr/>
        </p:nvSpPr>
        <p:spPr>
          <a:xfrm>
            <a:off x="2463529" y="3954992"/>
            <a:ext cx="905905" cy="369332"/>
          </a:xfrm>
          <a:prstGeom prst="rect">
            <a:avLst/>
          </a:prstGeom>
          <a:noFill/>
        </p:spPr>
        <p:txBody>
          <a:bodyPr wrap="none" rtlCol="0">
            <a:spAutoFit/>
          </a:bodyPr>
          <a:lstStyle/>
          <a:p>
            <a:r>
              <a:rPr lang="en-US" dirty="0"/>
              <a:t>Texture</a:t>
            </a:r>
          </a:p>
        </p:txBody>
      </p:sp>
      <p:sp>
        <p:nvSpPr>
          <p:cNvPr id="22" name="TextBox 21"/>
          <p:cNvSpPr txBox="1"/>
          <p:nvPr/>
        </p:nvSpPr>
        <p:spPr>
          <a:xfrm>
            <a:off x="564727" y="1935516"/>
            <a:ext cx="570814" cy="369332"/>
          </a:xfrm>
          <a:prstGeom prst="rect">
            <a:avLst/>
          </a:prstGeom>
          <a:noFill/>
        </p:spPr>
        <p:txBody>
          <a:bodyPr wrap="none" rtlCol="0">
            <a:spAutoFit/>
          </a:bodyPr>
          <a:lstStyle/>
          <a:p>
            <a:r>
              <a:rPr lang="en-US" dirty="0"/>
              <a:t>Line</a:t>
            </a:r>
          </a:p>
        </p:txBody>
      </p:sp>
      <p:pic>
        <p:nvPicPr>
          <p:cNvPr id="23" name="Picture 22" descr="Macintosh HD:Users:abbiewoodbridge:Desktop:457222437_5333a0f9de.jpg"/>
          <p:cNvPicPr/>
          <p:nvPr/>
        </p:nvPicPr>
        <p:blipFill>
          <a:blip r:embed="rId6" cstate="screen">
            <a:extLst>
              <a:ext uri="{28A0092B-C50C-407E-A947-70E740481C1C}">
                <a14:useLocalDpi xmlns:a14="http://schemas.microsoft.com/office/drawing/2010/main"/>
              </a:ext>
            </a:extLst>
          </a:blip>
          <a:srcRect/>
          <a:stretch>
            <a:fillRect/>
          </a:stretch>
        </p:blipFill>
        <p:spPr bwMode="auto">
          <a:xfrm>
            <a:off x="186351" y="2406081"/>
            <a:ext cx="1219200" cy="1524000"/>
          </a:xfrm>
          <a:prstGeom prst="rect">
            <a:avLst/>
          </a:prstGeom>
          <a:noFill/>
          <a:ln>
            <a:noFill/>
          </a:ln>
        </p:spPr>
      </p:pic>
      <p:sp>
        <p:nvSpPr>
          <p:cNvPr id="24" name="TextBox 23"/>
          <p:cNvSpPr txBox="1"/>
          <p:nvPr/>
        </p:nvSpPr>
        <p:spPr>
          <a:xfrm>
            <a:off x="4367586" y="3770326"/>
            <a:ext cx="655010" cy="369332"/>
          </a:xfrm>
          <a:prstGeom prst="rect">
            <a:avLst/>
          </a:prstGeom>
          <a:noFill/>
        </p:spPr>
        <p:txBody>
          <a:bodyPr wrap="none" rtlCol="0">
            <a:spAutoFit/>
          </a:bodyPr>
          <a:lstStyle/>
          <a:p>
            <a:r>
              <a:rPr lang="en-US" dirty="0"/>
              <a:t>Tone</a:t>
            </a:r>
          </a:p>
        </p:txBody>
      </p:sp>
      <p:pic>
        <p:nvPicPr>
          <p:cNvPr id="25" name="Picture 24" descr="Macintosh HD:Users:abbiewoodbridge:Desktop:1.jpg"/>
          <p:cNvPicPr/>
          <p:nvPr/>
        </p:nvPicPr>
        <p:blipFill>
          <a:blip r:embed="rId7" cstate="screen">
            <a:extLst>
              <a:ext uri="{28A0092B-C50C-407E-A947-70E740481C1C}">
                <a14:useLocalDpi xmlns:a14="http://schemas.microsoft.com/office/drawing/2010/main"/>
              </a:ext>
            </a:extLst>
          </a:blip>
          <a:srcRect/>
          <a:stretch>
            <a:fillRect/>
          </a:stretch>
        </p:blipFill>
        <p:spPr bwMode="auto">
          <a:xfrm>
            <a:off x="3974084" y="4452264"/>
            <a:ext cx="1770266" cy="1306916"/>
          </a:xfrm>
          <a:prstGeom prst="rect">
            <a:avLst/>
          </a:prstGeom>
          <a:noFill/>
          <a:ln>
            <a:noFill/>
          </a:ln>
        </p:spPr>
      </p:pic>
      <p:pic>
        <p:nvPicPr>
          <p:cNvPr id="7" name="Picture 6">
            <a:extLst>
              <a:ext uri="{FF2B5EF4-FFF2-40B4-BE49-F238E27FC236}">
                <a16:creationId xmlns:a16="http://schemas.microsoft.com/office/drawing/2014/main" id="{8B3DB606-BB64-2B4A-92D8-04F5AB79A8E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772119" y="172477"/>
            <a:ext cx="6233530" cy="6400800"/>
          </a:xfrm>
          <a:prstGeom prst="rect">
            <a:avLst/>
          </a:prstGeom>
        </p:spPr>
      </p:pic>
      <p:sp>
        <p:nvSpPr>
          <p:cNvPr id="26" name="Bevel 25">
            <a:hlinkClick r:id="rId9" action="ppaction://hlinksldjump"/>
            <a:extLst>
              <a:ext uri="{FF2B5EF4-FFF2-40B4-BE49-F238E27FC236}">
                <a16:creationId xmlns:a16="http://schemas.microsoft.com/office/drawing/2014/main" id="{586241C8-3F37-5F4C-9219-94497D5F0744}"/>
              </a:ext>
            </a:extLst>
          </p:cNvPr>
          <p:cNvSpPr/>
          <p:nvPr/>
        </p:nvSpPr>
        <p:spPr>
          <a:xfrm>
            <a:off x="852198" y="6145318"/>
            <a:ext cx="1328057" cy="359678"/>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Contents page</a:t>
            </a:r>
          </a:p>
        </p:txBody>
      </p:sp>
    </p:spTree>
    <p:extLst>
      <p:ext uri="{BB962C8B-B14F-4D97-AF65-F5344CB8AC3E}">
        <p14:creationId xmlns:p14="http://schemas.microsoft.com/office/powerpoint/2010/main" val="10512473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E91DBF-644D-6247-97A4-B16132D6A7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5274" y="636314"/>
            <a:ext cx="5291666" cy="3320520"/>
          </a:xfrm>
          <a:prstGeom prst="rect">
            <a:avLst/>
          </a:prstGeom>
        </p:spPr>
      </p:pic>
      <p:pic>
        <p:nvPicPr>
          <p:cNvPr id="2" name="Picture 1">
            <a:extLst>
              <a:ext uri="{FF2B5EF4-FFF2-40B4-BE49-F238E27FC236}">
                <a16:creationId xmlns:a16="http://schemas.microsoft.com/office/drawing/2014/main" id="{5075E69D-6E7A-064B-AA2C-C7976DBB646C}"/>
              </a:ext>
            </a:extLst>
          </p:cNvPr>
          <p:cNvPicPr>
            <a:picLocks noChangeAspect="1"/>
          </p:cNvPicPr>
          <p:nvPr/>
        </p:nvPicPr>
        <p:blipFill>
          <a:blip r:embed="rId3"/>
          <a:stretch>
            <a:fillRect/>
          </a:stretch>
        </p:blipFill>
        <p:spPr>
          <a:xfrm>
            <a:off x="5923054" y="688629"/>
            <a:ext cx="6324800" cy="3320520"/>
          </a:xfrm>
          <a:prstGeom prst="rect">
            <a:avLst/>
          </a:prstGeom>
        </p:spPr>
      </p:pic>
      <p:sp>
        <p:nvSpPr>
          <p:cNvPr id="5" name="Rectangle 4">
            <a:extLst>
              <a:ext uri="{FF2B5EF4-FFF2-40B4-BE49-F238E27FC236}">
                <a16:creationId xmlns:a16="http://schemas.microsoft.com/office/drawing/2014/main" id="{86909A54-93E0-9246-BF94-8BF2A68078C1}"/>
              </a:ext>
            </a:extLst>
          </p:cNvPr>
          <p:cNvSpPr/>
          <p:nvPr/>
        </p:nvSpPr>
        <p:spPr>
          <a:xfrm>
            <a:off x="527353" y="51539"/>
            <a:ext cx="5279587" cy="584775"/>
          </a:xfrm>
          <a:prstGeom prst="rect">
            <a:avLst/>
          </a:prstGeom>
        </p:spPr>
        <p:txBody>
          <a:bodyPr wrap="none">
            <a:spAutoFit/>
          </a:bodyPr>
          <a:lstStyle/>
          <a:p>
            <a:r>
              <a:rPr lang="en-US" sz="3200" dirty="0"/>
              <a:t>APERTURE &amp; DEPTH OF FIELD  </a:t>
            </a:r>
          </a:p>
        </p:txBody>
      </p:sp>
      <p:sp>
        <p:nvSpPr>
          <p:cNvPr id="6" name="TextBox 5">
            <a:extLst>
              <a:ext uri="{FF2B5EF4-FFF2-40B4-BE49-F238E27FC236}">
                <a16:creationId xmlns:a16="http://schemas.microsoft.com/office/drawing/2014/main" id="{09755FC4-765C-5540-AA01-71BE6BA2D5DD}"/>
              </a:ext>
            </a:extLst>
          </p:cNvPr>
          <p:cNvSpPr txBox="1"/>
          <p:nvPr/>
        </p:nvSpPr>
        <p:spPr>
          <a:xfrm>
            <a:off x="7394861" y="51540"/>
            <a:ext cx="2870529" cy="584775"/>
          </a:xfrm>
          <a:prstGeom prst="rect">
            <a:avLst/>
          </a:prstGeom>
          <a:noFill/>
        </p:spPr>
        <p:txBody>
          <a:bodyPr wrap="none" rtlCol="0">
            <a:spAutoFit/>
          </a:bodyPr>
          <a:lstStyle/>
          <a:p>
            <a:r>
              <a:rPr lang="en-US" sz="3200" dirty="0"/>
              <a:t>SHUTTER SPEED</a:t>
            </a:r>
          </a:p>
        </p:txBody>
      </p:sp>
      <p:sp>
        <p:nvSpPr>
          <p:cNvPr id="7" name="TextBox 6">
            <a:extLst>
              <a:ext uri="{FF2B5EF4-FFF2-40B4-BE49-F238E27FC236}">
                <a16:creationId xmlns:a16="http://schemas.microsoft.com/office/drawing/2014/main" id="{6FA47704-5579-2644-A3A8-8167AE41271F}"/>
              </a:ext>
            </a:extLst>
          </p:cNvPr>
          <p:cNvSpPr txBox="1"/>
          <p:nvPr/>
        </p:nvSpPr>
        <p:spPr>
          <a:xfrm>
            <a:off x="5071397" y="3956834"/>
            <a:ext cx="1703314" cy="58477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3200" dirty="0"/>
              <a:t>CAMERA</a:t>
            </a:r>
            <a:r>
              <a:rPr lang="en-US" dirty="0"/>
              <a:t> </a:t>
            </a:r>
          </a:p>
        </p:txBody>
      </p:sp>
      <p:pic>
        <p:nvPicPr>
          <p:cNvPr id="9" name="Picture 8">
            <a:extLst>
              <a:ext uri="{FF2B5EF4-FFF2-40B4-BE49-F238E27FC236}">
                <a16:creationId xmlns:a16="http://schemas.microsoft.com/office/drawing/2014/main" id="{D38D0130-5FB0-E245-89EB-ABC208EAD0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18174" y="4192265"/>
            <a:ext cx="2870529" cy="2445930"/>
          </a:xfrm>
          <a:prstGeom prst="rect">
            <a:avLst/>
          </a:prstGeom>
        </p:spPr>
      </p:pic>
      <p:pic>
        <p:nvPicPr>
          <p:cNvPr id="10" name="Picture 9">
            <a:extLst>
              <a:ext uri="{FF2B5EF4-FFF2-40B4-BE49-F238E27FC236}">
                <a16:creationId xmlns:a16="http://schemas.microsoft.com/office/drawing/2014/main" id="{AEB418D0-C044-2441-A523-9DB2FFFDCEA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17062" y="4487726"/>
            <a:ext cx="4166938" cy="2118782"/>
          </a:xfrm>
          <a:prstGeom prst="rect">
            <a:avLst/>
          </a:prstGeom>
        </p:spPr>
      </p:pic>
      <p:sp>
        <p:nvSpPr>
          <p:cNvPr id="11" name="TextBox 10">
            <a:extLst>
              <a:ext uri="{FF2B5EF4-FFF2-40B4-BE49-F238E27FC236}">
                <a16:creationId xmlns:a16="http://schemas.microsoft.com/office/drawing/2014/main" id="{171BD8BE-3CA3-514B-9831-8173E418E96B}"/>
              </a:ext>
            </a:extLst>
          </p:cNvPr>
          <p:cNvSpPr txBox="1"/>
          <p:nvPr/>
        </p:nvSpPr>
        <p:spPr>
          <a:xfrm>
            <a:off x="6397067" y="5131618"/>
            <a:ext cx="1029449" cy="830997"/>
          </a:xfrm>
          <a:prstGeom prst="rect">
            <a:avLst/>
          </a:prstGeom>
          <a:noFill/>
        </p:spPr>
        <p:txBody>
          <a:bodyPr wrap="none" rtlCol="0">
            <a:spAutoFit/>
          </a:bodyPr>
          <a:lstStyle/>
          <a:p>
            <a:r>
              <a:rPr lang="en-US" sz="4800" dirty="0"/>
              <a:t>ISO</a:t>
            </a:r>
          </a:p>
        </p:txBody>
      </p:sp>
      <p:sp>
        <p:nvSpPr>
          <p:cNvPr id="12" name="Bevel 11">
            <a:hlinkClick r:id="rId6" action="ppaction://hlinksldjump"/>
            <a:extLst>
              <a:ext uri="{FF2B5EF4-FFF2-40B4-BE49-F238E27FC236}">
                <a16:creationId xmlns:a16="http://schemas.microsoft.com/office/drawing/2014/main" id="{0FD59C0C-4683-2742-A06C-9F2A7B7714D3}"/>
              </a:ext>
            </a:extLst>
          </p:cNvPr>
          <p:cNvSpPr/>
          <p:nvPr/>
        </p:nvSpPr>
        <p:spPr>
          <a:xfrm>
            <a:off x="371451" y="6221686"/>
            <a:ext cx="1328057" cy="359678"/>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Contents page</a:t>
            </a:r>
          </a:p>
        </p:txBody>
      </p:sp>
    </p:spTree>
    <p:extLst>
      <p:ext uri="{BB962C8B-B14F-4D97-AF65-F5344CB8AC3E}">
        <p14:creationId xmlns:p14="http://schemas.microsoft.com/office/powerpoint/2010/main" val="18887983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4E55E3-8DAC-5349-B60B-91FB801F96B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20887" y="1784555"/>
            <a:ext cx="5293519" cy="3288890"/>
          </a:xfrm>
          <a:prstGeom prst="rect">
            <a:avLst/>
          </a:prstGeom>
        </p:spPr>
      </p:pic>
      <p:pic>
        <p:nvPicPr>
          <p:cNvPr id="5" name="Picture 4">
            <a:extLst>
              <a:ext uri="{FF2B5EF4-FFF2-40B4-BE49-F238E27FC236}">
                <a16:creationId xmlns:a16="http://schemas.microsoft.com/office/drawing/2014/main" id="{F432A931-DC6A-634D-AB55-F8EE45F22581}"/>
              </a:ext>
            </a:extLst>
          </p:cNvPr>
          <p:cNvPicPr>
            <a:picLocks noChangeAspect="1"/>
          </p:cNvPicPr>
          <p:nvPr/>
        </p:nvPicPr>
        <p:blipFill>
          <a:blip r:embed="rId3"/>
          <a:stretch>
            <a:fillRect/>
          </a:stretch>
        </p:blipFill>
        <p:spPr>
          <a:xfrm>
            <a:off x="5783102" y="339213"/>
            <a:ext cx="3342968" cy="2005781"/>
          </a:xfrm>
          <a:prstGeom prst="rect">
            <a:avLst/>
          </a:prstGeom>
        </p:spPr>
      </p:pic>
      <p:pic>
        <p:nvPicPr>
          <p:cNvPr id="6" name="Picture 5">
            <a:extLst>
              <a:ext uri="{FF2B5EF4-FFF2-40B4-BE49-F238E27FC236}">
                <a16:creationId xmlns:a16="http://schemas.microsoft.com/office/drawing/2014/main" id="{F0DAC1BB-8BE0-F14F-8FB2-496D575C42A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1528" y="-1"/>
            <a:ext cx="4849586" cy="6636775"/>
          </a:xfrm>
          <a:prstGeom prst="rect">
            <a:avLst/>
          </a:prstGeom>
        </p:spPr>
      </p:pic>
      <p:sp>
        <p:nvSpPr>
          <p:cNvPr id="7" name="TextBox 6">
            <a:extLst>
              <a:ext uri="{FF2B5EF4-FFF2-40B4-BE49-F238E27FC236}">
                <a16:creationId xmlns:a16="http://schemas.microsoft.com/office/drawing/2014/main" id="{2BC2A18F-9987-9248-A16C-F5605287BC4E}"/>
              </a:ext>
            </a:extLst>
          </p:cNvPr>
          <p:cNvSpPr txBox="1"/>
          <p:nvPr/>
        </p:nvSpPr>
        <p:spPr>
          <a:xfrm>
            <a:off x="7454586" y="5749346"/>
            <a:ext cx="2858283" cy="769441"/>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sz="4400" dirty="0"/>
              <a:t>The camera</a:t>
            </a:r>
          </a:p>
        </p:txBody>
      </p:sp>
      <p:sp>
        <p:nvSpPr>
          <p:cNvPr id="8" name="Bevel 7">
            <a:hlinkClick r:id="rId5" action="ppaction://hlinksldjump"/>
            <a:extLst>
              <a:ext uri="{FF2B5EF4-FFF2-40B4-BE49-F238E27FC236}">
                <a16:creationId xmlns:a16="http://schemas.microsoft.com/office/drawing/2014/main" id="{6DC0ACDE-BCAD-FD40-8260-E77FF66E022C}"/>
              </a:ext>
            </a:extLst>
          </p:cNvPr>
          <p:cNvSpPr/>
          <p:nvPr/>
        </p:nvSpPr>
        <p:spPr>
          <a:xfrm>
            <a:off x="10586349" y="6134066"/>
            <a:ext cx="1328057" cy="359678"/>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Contents page</a:t>
            </a:r>
          </a:p>
        </p:txBody>
      </p:sp>
    </p:spTree>
    <p:extLst>
      <p:ext uri="{BB962C8B-B14F-4D97-AF65-F5344CB8AC3E}">
        <p14:creationId xmlns:p14="http://schemas.microsoft.com/office/powerpoint/2010/main" val="4066233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B78576-6DE9-7444-9057-CD4ACCB6550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3664" y="0"/>
            <a:ext cx="8905421" cy="6858000"/>
          </a:xfrm>
          <a:prstGeom prst="rect">
            <a:avLst/>
          </a:prstGeom>
        </p:spPr>
      </p:pic>
      <p:cxnSp>
        <p:nvCxnSpPr>
          <p:cNvPr id="6" name="Straight Connector 5">
            <a:extLst>
              <a:ext uri="{FF2B5EF4-FFF2-40B4-BE49-F238E27FC236}">
                <a16:creationId xmlns:a16="http://schemas.microsoft.com/office/drawing/2014/main" id="{F0DB19DB-91EE-6443-9016-40CA24907E86}"/>
              </a:ext>
            </a:extLst>
          </p:cNvPr>
          <p:cNvCxnSpPr>
            <a:cxnSpLocks/>
          </p:cNvCxnSpPr>
          <p:nvPr/>
        </p:nvCxnSpPr>
        <p:spPr>
          <a:xfrm>
            <a:off x="3248810" y="5852159"/>
            <a:ext cx="0" cy="60242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83E1D67-339C-1346-B578-F988692B7EAB}"/>
              </a:ext>
            </a:extLst>
          </p:cNvPr>
          <p:cNvCxnSpPr>
            <a:cxnSpLocks/>
          </p:cNvCxnSpPr>
          <p:nvPr/>
        </p:nvCxnSpPr>
        <p:spPr>
          <a:xfrm>
            <a:off x="5337587" y="5852159"/>
            <a:ext cx="0" cy="6024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7605CBD-BB12-1842-8E6B-0F014AA2C62B}"/>
              </a:ext>
            </a:extLst>
          </p:cNvPr>
          <p:cNvCxnSpPr>
            <a:cxnSpLocks/>
          </p:cNvCxnSpPr>
          <p:nvPr/>
        </p:nvCxnSpPr>
        <p:spPr>
          <a:xfrm>
            <a:off x="4206241" y="5830644"/>
            <a:ext cx="0" cy="6024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CEF3230-689C-D843-9E7F-EA0D7A24C9EC}"/>
              </a:ext>
            </a:extLst>
          </p:cNvPr>
          <p:cNvCxnSpPr>
            <a:cxnSpLocks/>
          </p:cNvCxnSpPr>
          <p:nvPr/>
        </p:nvCxnSpPr>
        <p:spPr>
          <a:xfrm>
            <a:off x="6370320" y="5830644"/>
            <a:ext cx="0" cy="6024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704A9CF-6DAF-FC48-9058-E7492DF21A70}"/>
              </a:ext>
            </a:extLst>
          </p:cNvPr>
          <p:cNvCxnSpPr>
            <a:cxnSpLocks/>
          </p:cNvCxnSpPr>
          <p:nvPr/>
        </p:nvCxnSpPr>
        <p:spPr>
          <a:xfrm>
            <a:off x="7361817" y="5852159"/>
            <a:ext cx="0" cy="6024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69A112F-9D82-ED43-96B2-EDA138B7D97E}"/>
              </a:ext>
            </a:extLst>
          </p:cNvPr>
          <p:cNvCxnSpPr>
            <a:cxnSpLocks/>
          </p:cNvCxnSpPr>
          <p:nvPr/>
        </p:nvCxnSpPr>
        <p:spPr>
          <a:xfrm>
            <a:off x="3905026" y="4787152"/>
            <a:ext cx="0" cy="10650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C725E1F-C156-5349-86ED-4700681D30B9}"/>
              </a:ext>
            </a:extLst>
          </p:cNvPr>
          <p:cNvCxnSpPr>
            <a:cxnSpLocks/>
          </p:cNvCxnSpPr>
          <p:nvPr/>
        </p:nvCxnSpPr>
        <p:spPr>
          <a:xfrm>
            <a:off x="5337587" y="4787152"/>
            <a:ext cx="0" cy="10650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BF5EA8D-C573-EA46-AAEB-84E8E3FFDF38}"/>
              </a:ext>
            </a:extLst>
          </p:cNvPr>
          <p:cNvCxnSpPr>
            <a:cxnSpLocks/>
          </p:cNvCxnSpPr>
          <p:nvPr/>
        </p:nvCxnSpPr>
        <p:spPr>
          <a:xfrm>
            <a:off x="6682293" y="4787152"/>
            <a:ext cx="0" cy="10650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5FC0C86-5529-9847-AD54-E2657CA10E93}"/>
              </a:ext>
            </a:extLst>
          </p:cNvPr>
          <p:cNvCxnSpPr>
            <a:cxnSpLocks/>
          </p:cNvCxnSpPr>
          <p:nvPr/>
        </p:nvCxnSpPr>
        <p:spPr>
          <a:xfrm>
            <a:off x="4463390" y="4120179"/>
            <a:ext cx="0" cy="66697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C5D58F1-1C52-A64F-AB67-0B3A5294CA30}"/>
              </a:ext>
            </a:extLst>
          </p:cNvPr>
          <p:cNvCxnSpPr>
            <a:cxnSpLocks/>
          </p:cNvCxnSpPr>
          <p:nvPr/>
        </p:nvCxnSpPr>
        <p:spPr>
          <a:xfrm>
            <a:off x="6146755" y="4120179"/>
            <a:ext cx="0" cy="66697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066D726-80D4-274E-8E5B-955D86DD17E6}"/>
              </a:ext>
            </a:extLst>
          </p:cNvPr>
          <p:cNvCxnSpPr>
            <a:cxnSpLocks/>
          </p:cNvCxnSpPr>
          <p:nvPr/>
        </p:nvCxnSpPr>
        <p:spPr>
          <a:xfrm flipH="1">
            <a:off x="4482820" y="2789042"/>
            <a:ext cx="363305" cy="110522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B30C8D5-12AB-984D-9137-751DA7B217C4}"/>
              </a:ext>
            </a:extLst>
          </p:cNvPr>
          <p:cNvCxnSpPr>
            <a:cxnSpLocks/>
          </p:cNvCxnSpPr>
          <p:nvPr/>
        </p:nvCxnSpPr>
        <p:spPr>
          <a:xfrm>
            <a:off x="5714116" y="2782677"/>
            <a:ext cx="400682" cy="11143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AED0DCA-F901-F449-87ED-3148B94ECDB7}"/>
              </a:ext>
            </a:extLst>
          </p:cNvPr>
          <p:cNvCxnSpPr>
            <a:cxnSpLocks/>
          </p:cNvCxnSpPr>
          <p:nvPr/>
        </p:nvCxnSpPr>
        <p:spPr>
          <a:xfrm>
            <a:off x="2452915" y="5647767"/>
            <a:ext cx="565835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81517A8-B644-5A49-B006-796E423F6093}"/>
              </a:ext>
            </a:extLst>
          </p:cNvPr>
          <p:cNvCxnSpPr>
            <a:cxnSpLocks/>
          </p:cNvCxnSpPr>
          <p:nvPr/>
        </p:nvCxnSpPr>
        <p:spPr>
          <a:xfrm>
            <a:off x="2549562" y="5423649"/>
            <a:ext cx="545412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0D91317-75EA-C042-9E5A-8CCC52E46035}"/>
              </a:ext>
            </a:extLst>
          </p:cNvPr>
          <p:cNvCxnSpPr>
            <a:cxnSpLocks/>
          </p:cNvCxnSpPr>
          <p:nvPr/>
        </p:nvCxnSpPr>
        <p:spPr>
          <a:xfrm>
            <a:off x="2635624" y="5219255"/>
            <a:ext cx="526048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3F0CEC9-6091-CA4E-BDD6-A5C767BFC398}"/>
              </a:ext>
            </a:extLst>
          </p:cNvPr>
          <p:cNvCxnSpPr>
            <a:cxnSpLocks/>
          </p:cNvCxnSpPr>
          <p:nvPr/>
        </p:nvCxnSpPr>
        <p:spPr>
          <a:xfrm>
            <a:off x="2841983" y="4993342"/>
            <a:ext cx="49250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F25E329-4253-7E47-A351-6EAFDD76F41E}"/>
              </a:ext>
            </a:extLst>
          </p:cNvPr>
          <p:cNvCxnSpPr>
            <a:cxnSpLocks/>
          </p:cNvCxnSpPr>
          <p:nvPr/>
        </p:nvCxnSpPr>
        <p:spPr>
          <a:xfrm>
            <a:off x="3055343" y="4475182"/>
            <a:ext cx="44319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A576B93-F7A7-2544-899D-D28106138111}"/>
              </a:ext>
            </a:extLst>
          </p:cNvPr>
          <p:cNvCxnSpPr>
            <a:cxnSpLocks/>
          </p:cNvCxnSpPr>
          <p:nvPr/>
        </p:nvCxnSpPr>
        <p:spPr>
          <a:xfrm>
            <a:off x="3379867" y="3894269"/>
            <a:ext cx="378472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05193AB-8520-0E48-9112-C2EB1FB51640}"/>
              </a:ext>
            </a:extLst>
          </p:cNvPr>
          <p:cNvCxnSpPr>
            <a:cxnSpLocks/>
          </p:cNvCxnSpPr>
          <p:nvPr/>
        </p:nvCxnSpPr>
        <p:spPr>
          <a:xfrm>
            <a:off x="3532267" y="3616362"/>
            <a:ext cx="349247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EAEB681-B0C5-4549-9B2A-889DF043011C}"/>
              </a:ext>
            </a:extLst>
          </p:cNvPr>
          <p:cNvCxnSpPr>
            <a:cxnSpLocks/>
          </p:cNvCxnSpPr>
          <p:nvPr/>
        </p:nvCxnSpPr>
        <p:spPr>
          <a:xfrm>
            <a:off x="3688167" y="3332181"/>
            <a:ext cx="319672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856FF1E-CD71-224A-9CCE-63A0382E0469}"/>
              </a:ext>
            </a:extLst>
          </p:cNvPr>
          <p:cNvCxnSpPr>
            <a:cxnSpLocks/>
          </p:cNvCxnSpPr>
          <p:nvPr/>
        </p:nvCxnSpPr>
        <p:spPr>
          <a:xfrm>
            <a:off x="3829896" y="3067722"/>
            <a:ext cx="28979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656276F-2C14-4347-9B33-240FB0422C4A}"/>
              </a:ext>
            </a:extLst>
          </p:cNvPr>
          <p:cNvCxnSpPr>
            <a:cxnSpLocks/>
          </p:cNvCxnSpPr>
          <p:nvPr/>
        </p:nvCxnSpPr>
        <p:spPr>
          <a:xfrm>
            <a:off x="4184897" y="2398955"/>
            <a:ext cx="220693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388AD07-69EB-CF4D-BF2F-4C26ED7102EC}"/>
              </a:ext>
            </a:extLst>
          </p:cNvPr>
          <p:cNvCxnSpPr>
            <a:cxnSpLocks/>
          </p:cNvCxnSpPr>
          <p:nvPr/>
        </p:nvCxnSpPr>
        <p:spPr>
          <a:xfrm>
            <a:off x="4435737" y="1948927"/>
            <a:ext cx="17140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68448DF5-F0FD-844C-97F7-3C0DD0FFD5E5}"/>
              </a:ext>
            </a:extLst>
          </p:cNvPr>
          <p:cNvCxnSpPr>
            <a:cxnSpLocks/>
          </p:cNvCxnSpPr>
          <p:nvPr/>
        </p:nvCxnSpPr>
        <p:spPr>
          <a:xfrm>
            <a:off x="4668382" y="1498898"/>
            <a:ext cx="1228163" cy="0"/>
          </a:xfrm>
          <a:prstGeom prst="line">
            <a:avLst/>
          </a:prstGeom>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651B9756-8B22-EB46-BAB7-2DCD5ACE4316}"/>
              </a:ext>
            </a:extLst>
          </p:cNvPr>
          <p:cNvSpPr txBox="1"/>
          <p:nvPr/>
        </p:nvSpPr>
        <p:spPr>
          <a:xfrm>
            <a:off x="2318779" y="6023291"/>
            <a:ext cx="841732" cy="253916"/>
          </a:xfrm>
          <a:prstGeom prst="rect">
            <a:avLst/>
          </a:prstGeom>
          <a:solidFill>
            <a:schemeClr val="bg1"/>
          </a:solidFill>
        </p:spPr>
        <p:txBody>
          <a:bodyPr wrap="square" rtlCol="0">
            <a:spAutoFit/>
          </a:bodyPr>
          <a:lstStyle/>
          <a:p>
            <a:r>
              <a:rPr lang="en-US" sz="1050" dirty="0"/>
              <a:t>Moodboard</a:t>
            </a:r>
          </a:p>
        </p:txBody>
      </p:sp>
      <p:sp>
        <p:nvSpPr>
          <p:cNvPr id="70" name="TextBox 69">
            <a:extLst>
              <a:ext uri="{FF2B5EF4-FFF2-40B4-BE49-F238E27FC236}">
                <a16:creationId xmlns:a16="http://schemas.microsoft.com/office/drawing/2014/main" id="{ECCF1A80-9D18-454C-895F-D3741D7E0CA6}"/>
              </a:ext>
            </a:extLst>
          </p:cNvPr>
          <p:cNvSpPr txBox="1"/>
          <p:nvPr/>
        </p:nvSpPr>
        <p:spPr>
          <a:xfrm>
            <a:off x="3322169" y="6026414"/>
            <a:ext cx="841732" cy="253916"/>
          </a:xfrm>
          <a:prstGeom prst="rect">
            <a:avLst/>
          </a:prstGeom>
          <a:solidFill>
            <a:schemeClr val="bg1"/>
          </a:solidFill>
        </p:spPr>
        <p:txBody>
          <a:bodyPr wrap="square" rtlCol="0">
            <a:spAutoFit/>
          </a:bodyPr>
          <a:lstStyle/>
          <a:p>
            <a:r>
              <a:rPr lang="en-US" sz="1050" dirty="0"/>
              <a:t>Mindmap</a:t>
            </a:r>
          </a:p>
        </p:txBody>
      </p:sp>
      <p:sp>
        <p:nvSpPr>
          <p:cNvPr id="71" name="TextBox 70">
            <a:extLst>
              <a:ext uri="{FF2B5EF4-FFF2-40B4-BE49-F238E27FC236}">
                <a16:creationId xmlns:a16="http://schemas.microsoft.com/office/drawing/2014/main" id="{3DC5BC2C-B525-9F4D-A219-51384572B891}"/>
              </a:ext>
            </a:extLst>
          </p:cNvPr>
          <p:cNvSpPr txBox="1"/>
          <p:nvPr/>
        </p:nvSpPr>
        <p:spPr>
          <a:xfrm>
            <a:off x="4314890" y="5945623"/>
            <a:ext cx="897511" cy="415498"/>
          </a:xfrm>
          <a:prstGeom prst="rect">
            <a:avLst/>
          </a:prstGeom>
          <a:solidFill>
            <a:schemeClr val="bg1"/>
          </a:solidFill>
        </p:spPr>
        <p:txBody>
          <a:bodyPr wrap="square" rtlCol="0">
            <a:spAutoFit/>
          </a:bodyPr>
          <a:lstStyle/>
          <a:p>
            <a:r>
              <a:rPr lang="en-US" sz="1000" dirty="0"/>
              <a:t>Photographer Research</a:t>
            </a:r>
          </a:p>
        </p:txBody>
      </p:sp>
      <p:sp>
        <p:nvSpPr>
          <p:cNvPr id="72" name="TextBox 71">
            <a:extLst>
              <a:ext uri="{FF2B5EF4-FFF2-40B4-BE49-F238E27FC236}">
                <a16:creationId xmlns:a16="http://schemas.microsoft.com/office/drawing/2014/main" id="{645BF1D4-A55A-6F4A-B037-8C286ED98FBB}"/>
              </a:ext>
            </a:extLst>
          </p:cNvPr>
          <p:cNvSpPr txBox="1"/>
          <p:nvPr/>
        </p:nvSpPr>
        <p:spPr>
          <a:xfrm>
            <a:off x="5422269" y="5953774"/>
            <a:ext cx="841732" cy="400110"/>
          </a:xfrm>
          <a:prstGeom prst="rect">
            <a:avLst/>
          </a:prstGeom>
          <a:solidFill>
            <a:schemeClr val="bg1"/>
          </a:solidFill>
        </p:spPr>
        <p:txBody>
          <a:bodyPr wrap="square" rtlCol="0">
            <a:spAutoFit/>
          </a:bodyPr>
          <a:lstStyle/>
          <a:p>
            <a:pPr algn="ctr"/>
            <a:r>
              <a:rPr lang="en-US" sz="1000" dirty="0"/>
              <a:t>Statement of Intent </a:t>
            </a:r>
          </a:p>
        </p:txBody>
      </p:sp>
      <p:sp>
        <p:nvSpPr>
          <p:cNvPr id="73" name="TextBox 72">
            <a:extLst>
              <a:ext uri="{FF2B5EF4-FFF2-40B4-BE49-F238E27FC236}">
                <a16:creationId xmlns:a16="http://schemas.microsoft.com/office/drawing/2014/main" id="{8EF82808-5B0F-DA48-8A81-359BC933FF37}"/>
              </a:ext>
            </a:extLst>
          </p:cNvPr>
          <p:cNvSpPr txBox="1"/>
          <p:nvPr/>
        </p:nvSpPr>
        <p:spPr>
          <a:xfrm>
            <a:off x="6450172" y="5959891"/>
            <a:ext cx="841732" cy="400110"/>
          </a:xfrm>
          <a:prstGeom prst="rect">
            <a:avLst/>
          </a:prstGeom>
          <a:solidFill>
            <a:schemeClr val="bg1"/>
          </a:solidFill>
        </p:spPr>
        <p:txBody>
          <a:bodyPr wrap="square" rtlCol="0">
            <a:spAutoFit/>
          </a:bodyPr>
          <a:lstStyle/>
          <a:p>
            <a:r>
              <a:rPr lang="en-US" sz="1000" dirty="0"/>
              <a:t>Preliminary </a:t>
            </a:r>
          </a:p>
          <a:p>
            <a:r>
              <a:rPr lang="en-US" sz="1000" dirty="0"/>
              <a:t>Photoshoot </a:t>
            </a:r>
          </a:p>
        </p:txBody>
      </p:sp>
      <p:sp>
        <p:nvSpPr>
          <p:cNvPr id="74" name="TextBox 73">
            <a:extLst>
              <a:ext uri="{FF2B5EF4-FFF2-40B4-BE49-F238E27FC236}">
                <a16:creationId xmlns:a16="http://schemas.microsoft.com/office/drawing/2014/main" id="{E31189CA-13DB-CA4C-A5AD-81D1EB94FE8A}"/>
              </a:ext>
            </a:extLst>
          </p:cNvPr>
          <p:cNvSpPr txBox="1"/>
          <p:nvPr/>
        </p:nvSpPr>
        <p:spPr>
          <a:xfrm>
            <a:off x="7431603" y="5953774"/>
            <a:ext cx="841732" cy="415498"/>
          </a:xfrm>
          <a:prstGeom prst="rect">
            <a:avLst/>
          </a:prstGeom>
          <a:solidFill>
            <a:schemeClr val="bg1"/>
          </a:solidFill>
        </p:spPr>
        <p:txBody>
          <a:bodyPr wrap="square" rtlCol="0">
            <a:spAutoFit/>
          </a:bodyPr>
          <a:lstStyle/>
          <a:p>
            <a:r>
              <a:rPr lang="en-US" sz="1050" dirty="0"/>
              <a:t>Theme Research</a:t>
            </a:r>
          </a:p>
        </p:txBody>
      </p:sp>
      <p:sp>
        <p:nvSpPr>
          <p:cNvPr id="76" name="TextBox 75">
            <a:extLst>
              <a:ext uri="{FF2B5EF4-FFF2-40B4-BE49-F238E27FC236}">
                <a16:creationId xmlns:a16="http://schemas.microsoft.com/office/drawing/2014/main" id="{2FC7885D-880A-1E42-B8B3-4E8052229927}"/>
              </a:ext>
            </a:extLst>
          </p:cNvPr>
          <p:cNvSpPr txBox="1"/>
          <p:nvPr/>
        </p:nvSpPr>
        <p:spPr>
          <a:xfrm>
            <a:off x="3950225" y="5664428"/>
            <a:ext cx="1352574" cy="153888"/>
          </a:xfrm>
          <a:prstGeom prst="rect">
            <a:avLst/>
          </a:prstGeom>
          <a:solidFill>
            <a:schemeClr val="bg1"/>
          </a:solidFill>
        </p:spPr>
        <p:txBody>
          <a:bodyPr wrap="square" rtlCol="0">
            <a:spAutoFit/>
          </a:bodyPr>
          <a:lstStyle/>
          <a:p>
            <a:endParaRPr lang="en-US" sz="400" dirty="0"/>
          </a:p>
        </p:txBody>
      </p:sp>
      <p:sp>
        <p:nvSpPr>
          <p:cNvPr id="77" name="TextBox 76">
            <a:extLst>
              <a:ext uri="{FF2B5EF4-FFF2-40B4-BE49-F238E27FC236}">
                <a16:creationId xmlns:a16="http://schemas.microsoft.com/office/drawing/2014/main" id="{97A9BA0F-9092-B942-9714-DBB77884F4CD}"/>
              </a:ext>
            </a:extLst>
          </p:cNvPr>
          <p:cNvSpPr txBox="1"/>
          <p:nvPr/>
        </p:nvSpPr>
        <p:spPr>
          <a:xfrm>
            <a:off x="5371683" y="5653001"/>
            <a:ext cx="1275823" cy="153888"/>
          </a:xfrm>
          <a:prstGeom prst="rect">
            <a:avLst/>
          </a:prstGeom>
          <a:solidFill>
            <a:schemeClr val="bg1"/>
          </a:solidFill>
        </p:spPr>
        <p:txBody>
          <a:bodyPr wrap="square" rtlCol="0">
            <a:spAutoFit/>
          </a:bodyPr>
          <a:lstStyle/>
          <a:p>
            <a:endParaRPr lang="en-US" sz="400" dirty="0"/>
          </a:p>
        </p:txBody>
      </p:sp>
      <p:sp>
        <p:nvSpPr>
          <p:cNvPr id="78" name="TextBox 77">
            <a:extLst>
              <a:ext uri="{FF2B5EF4-FFF2-40B4-BE49-F238E27FC236}">
                <a16:creationId xmlns:a16="http://schemas.microsoft.com/office/drawing/2014/main" id="{B13C36F9-4A42-B646-B296-9A2AAB9EA8C3}"/>
              </a:ext>
            </a:extLst>
          </p:cNvPr>
          <p:cNvSpPr txBox="1"/>
          <p:nvPr/>
        </p:nvSpPr>
        <p:spPr>
          <a:xfrm>
            <a:off x="6744646" y="5660777"/>
            <a:ext cx="1382858" cy="153888"/>
          </a:xfrm>
          <a:prstGeom prst="rect">
            <a:avLst/>
          </a:prstGeom>
          <a:solidFill>
            <a:schemeClr val="bg1"/>
          </a:solidFill>
        </p:spPr>
        <p:txBody>
          <a:bodyPr wrap="square" rtlCol="0">
            <a:spAutoFit/>
          </a:bodyPr>
          <a:lstStyle/>
          <a:p>
            <a:endParaRPr lang="en-US" sz="400" dirty="0"/>
          </a:p>
        </p:txBody>
      </p:sp>
      <p:sp>
        <p:nvSpPr>
          <p:cNvPr id="79" name="TextBox 78">
            <a:extLst>
              <a:ext uri="{FF2B5EF4-FFF2-40B4-BE49-F238E27FC236}">
                <a16:creationId xmlns:a16="http://schemas.microsoft.com/office/drawing/2014/main" id="{F7653C93-CCCF-5F43-BA07-FF7ADE9AB5B9}"/>
              </a:ext>
            </a:extLst>
          </p:cNvPr>
          <p:cNvSpPr txBox="1"/>
          <p:nvPr/>
        </p:nvSpPr>
        <p:spPr>
          <a:xfrm>
            <a:off x="2588002" y="5466197"/>
            <a:ext cx="1282927" cy="153888"/>
          </a:xfrm>
          <a:prstGeom prst="rect">
            <a:avLst/>
          </a:prstGeom>
          <a:solidFill>
            <a:schemeClr val="bg1"/>
          </a:solidFill>
        </p:spPr>
        <p:txBody>
          <a:bodyPr wrap="square" rtlCol="0">
            <a:spAutoFit/>
          </a:bodyPr>
          <a:lstStyle/>
          <a:p>
            <a:endParaRPr lang="en-US" sz="400" dirty="0"/>
          </a:p>
        </p:txBody>
      </p:sp>
      <p:sp>
        <p:nvSpPr>
          <p:cNvPr id="80" name="TextBox 79">
            <a:extLst>
              <a:ext uri="{FF2B5EF4-FFF2-40B4-BE49-F238E27FC236}">
                <a16:creationId xmlns:a16="http://schemas.microsoft.com/office/drawing/2014/main" id="{5E5FB414-E4A3-A44D-A8D9-A29A6EDA50F2}"/>
              </a:ext>
            </a:extLst>
          </p:cNvPr>
          <p:cNvSpPr txBox="1"/>
          <p:nvPr/>
        </p:nvSpPr>
        <p:spPr>
          <a:xfrm>
            <a:off x="3949872" y="5466197"/>
            <a:ext cx="1352928" cy="153888"/>
          </a:xfrm>
          <a:prstGeom prst="rect">
            <a:avLst/>
          </a:prstGeom>
          <a:solidFill>
            <a:schemeClr val="bg1"/>
          </a:solidFill>
        </p:spPr>
        <p:txBody>
          <a:bodyPr wrap="square" rtlCol="0">
            <a:spAutoFit/>
          </a:bodyPr>
          <a:lstStyle/>
          <a:p>
            <a:endParaRPr lang="en-US" sz="400" dirty="0"/>
          </a:p>
        </p:txBody>
      </p:sp>
      <p:sp>
        <p:nvSpPr>
          <p:cNvPr id="81" name="TextBox 80">
            <a:extLst>
              <a:ext uri="{FF2B5EF4-FFF2-40B4-BE49-F238E27FC236}">
                <a16:creationId xmlns:a16="http://schemas.microsoft.com/office/drawing/2014/main" id="{4F22211A-4804-5842-9811-596B0EFCA7D7}"/>
              </a:ext>
            </a:extLst>
          </p:cNvPr>
          <p:cNvSpPr txBox="1"/>
          <p:nvPr/>
        </p:nvSpPr>
        <p:spPr>
          <a:xfrm>
            <a:off x="5371683" y="5466197"/>
            <a:ext cx="1275820" cy="153888"/>
          </a:xfrm>
          <a:prstGeom prst="rect">
            <a:avLst/>
          </a:prstGeom>
          <a:solidFill>
            <a:schemeClr val="bg1"/>
          </a:solidFill>
        </p:spPr>
        <p:txBody>
          <a:bodyPr wrap="square" rtlCol="0">
            <a:spAutoFit/>
          </a:bodyPr>
          <a:lstStyle/>
          <a:p>
            <a:endParaRPr lang="en-US" sz="400" dirty="0"/>
          </a:p>
        </p:txBody>
      </p:sp>
      <p:sp>
        <p:nvSpPr>
          <p:cNvPr id="82" name="TextBox 81">
            <a:extLst>
              <a:ext uri="{FF2B5EF4-FFF2-40B4-BE49-F238E27FC236}">
                <a16:creationId xmlns:a16="http://schemas.microsoft.com/office/drawing/2014/main" id="{451E8484-66F9-BE45-B37D-8FD476C50048}"/>
              </a:ext>
            </a:extLst>
          </p:cNvPr>
          <p:cNvSpPr txBox="1"/>
          <p:nvPr/>
        </p:nvSpPr>
        <p:spPr>
          <a:xfrm>
            <a:off x="6735360" y="5466197"/>
            <a:ext cx="1268324" cy="153888"/>
          </a:xfrm>
          <a:prstGeom prst="rect">
            <a:avLst/>
          </a:prstGeom>
          <a:solidFill>
            <a:schemeClr val="bg1"/>
          </a:solidFill>
        </p:spPr>
        <p:txBody>
          <a:bodyPr wrap="square" rtlCol="0">
            <a:spAutoFit/>
          </a:bodyPr>
          <a:lstStyle/>
          <a:p>
            <a:endParaRPr lang="en-US" sz="400" dirty="0"/>
          </a:p>
        </p:txBody>
      </p:sp>
      <p:sp>
        <p:nvSpPr>
          <p:cNvPr id="83" name="TextBox 82">
            <a:extLst>
              <a:ext uri="{FF2B5EF4-FFF2-40B4-BE49-F238E27FC236}">
                <a16:creationId xmlns:a16="http://schemas.microsoft.com/office/drawing/2014/main" id="{E7FB9A1B-0C7E-D149-AEDE-4A436224243B}"/>
              </a:ext>
            </a:extLst>
          </p:cNvPr>
          <p:cNvSpPr txBox="1"/>
          <p:nvPr/>
        </p:nvSpPr>
        <p:spPr>
          <a:xfrm>
            <a:off x="2688438" y="5248244"/>
            <a:ext cx="1171742" cy="153888"/>
          </a:xfrm>
          <a:prstGeom prst="rect">
            <a:avLst/>
          </a:prstGeom>
          <a:solidFill>
            <a:schemeClr val="bg1"/>
          </a:solidFill>
        </p:spPr>
        <p:txBody>
          <a:bodyPr wrap="square" rtlCol="0">
            <a:spAutoFit/>
          </a:bodyPr>
          <a:lstStyle/>
          <a:p>
            <a:endParaRPr lang="en-US" sz="400" dirty="0"/>
          </a:p>
        </p:txBody>
      </p:sp>
      <p:sp>
        <p:nvSpPr>
          <p:cNvPr id="84" name="TextBox 83">
            <a:extLst>
              <a:ext uri="{FF2B5EF4-FFF2-40B4-BE49-F238E27FC236}">
                <a16:creationId xmlns:a16="http://schemas.microsoft.com/office/drawing/2014/main" id="{84C4A90E-35AA-CC4C-B575-1E37BE6A4917}"/>
              </a:ext>
            </a:extLst>
          </p:cNvPr>
          <p:cNvSpPr txBox="1"/>
          <p:nvPr/>
        </p:nvSpPr>
        <p:spPr>
          <a:xfrm>
            <a:off x="3937942" y="5254370"/>
            <a:ext cx="1346578" cy="153888"/>
          </a:xfrm>
          <a:prstGeom prst="rect">
            <a:avLst/>
          </a:prstGeom>
          <a:solidFill>
            <a:schemeClr val="bg1"/>
          </a:solidFill>
        </p:spPr>
        <p:txBody>
          <a:bodyPr wrap="square" rtlCol="0">
            <a:spAutoFit/>
          </a:bodyPr>
          <a:lstStyle/>
          <a:p>
            <a:endParaRPr lang="en-US" sz="400" dirty="0"/>
          </a:p>
        </p:txBody>
      </p:sp>
      <p:sp>
        <p:nvSpPr>
          <p:cNvPr id="85" name="TextBox 84">
            <a:extLst>
              <a:ext uri="{FF2B5EF4-FFF2-40B4-BE49-F238E27FC236}">
                <a16:creationId xmlns:a16="http://schemas.microsoft.com/office/drawing/2014/main" id="{68AD5390-E01A-B64C-A6C9-FC3B8FB58604}"/>
              </a:ext>
            </a:extLst>
          </p:cNvPr>
          <p:cNvSpPr txBox="1"/>
          <p:nvPr/>
        </p:nvSpPr>
        <p:spPr>
          <a:xfrm>
            <a:off x="5371683" y="5252885"/>
            <a:ext cx="1275819" cy="153888"/>
          </a:xfrm>
          <a:prstGeom prst="rect">
            <a:avLst/>
          </a:prstGeom>
          <a:solidFill>
            <a:schemeClr val="bg1"/>
          </a:solidFill>
        </p:spPr>
        <p:txBody>
          <a:bodyPr wrap="square" rtlCol="0">
            <a:spAutoFit/>
          </a:bodyPr>
          <a:lstStyle/>
          <a:p>
            <a:endParaRPr lang="en-US" sz="400" dirty="0"/>
          </a:p>
        </p:txBody>
      </p:sp>
      <p:sp>
        <p:nvSpPr>
          <p:cNvPr id="86" name="TextBox 85">
            <a:extLst>
              <a:ext uri="{FF2B5EF4-FFF2-40B4-BE49-F238E27FC236}">
                <a16:creationId xmlns:a16="http://schemas.microsoft.com/office/drawing/2014/main" id="{98C2BACA-0C25-B54E-898C-E85B6B72F2AC}"/>
              </a:ext>
            </a:extLst>
          </p:cNvPr>
          <p:cNvSpPr txBox="1"/>
          <p:nvPr/>
        </p:nvSpPr>
        <p:spPr>
          <a:xfrm>
            <a:off x="6747781" y="5248244"/>
            <a:ext cx="1148330" cy="153888"/>
          </a:xfrm>
          <a:prstGeom prst="rect">
            <a:avLst/>
          </a:prstGeom>
          <a:solidFill>
            <a:schemeClr val="bg1"/>
          </a:solidFill>
        </p:spPr>
        <p:txBody>
          <a:bodyPr wrap="square" rtlCol="0">
            <a:spAutoFit/>
          </a:bodyPr>
          <a:lstStyle/>
          <a:p>
            <a:endParaRPr lang="en-US" sz="400" dirty="0"/>
          </a:p>
        </p:txBody>
      </p:sp>
      <p:sp>
        <p:nvSpPr>
          <p:cNvPr id="87" name="TextBox 86">
            <a:extLst>
              <a:ext uri="{FF2B5EF4-FFF2-40B4-BE49-F238E27FC236}">
                <a16:creationId xmlns:a16="http://schemas.microsoft.com/office/drawing/2014/main" id="{F687566A-C5F2-924C-839A-A73D0DF5FBD2}"/>
              </a:ext>
            </a:extLst>
          </p:cNvPr>
          <p:cNvSpPr txBox="1"/>
          <p:nvPr/>
        </p:nvSpPr>
        <p:spPr>
          <a:xfrm>
            <a:off x="2772126" y="5041754"/>
            <a:ext cx="1079834" cy="153888"/>
          </a:xfrm>
          <a:prstGeom prst="rect">
            <a:avLst/>
          </a:prstGeom>
          <a:solidFill>
            <a:schemeClr val="bg1"/>
          </a:solidFill>
        </p:spPr>
        <p:txBody>
          <a:bodyPr wrap="square" rtlCol="0">
            <a:spAutoFit/>
          </a:bodyPr>
          <a:lstStyle/>
          <a:p>
            <a:endParaRPr lang="en-US" sz="400" dirty="0"/>
          </a:p>
        </p:txBody>
      </p:sp>
      <p:sp>
        <p:nvSpPr>
          <p:cNvPr id="88" name="TextBox 87">
            <a:extLst>
              <a:ext uri="{FF2B5EF4-FFF2-40B4-BE49-F238E27FC236}">
                <a16:creationId xmlns:a16="http://schemas.microsoft.com/office/drawing/2014/main" id="{FF06DB66-CC5E-BE4D-99B9-2B0AEE29E288}"/>
              </a:ext>
            </a:extLst>
          </p:cNvPr>
          <p:cNvSpPr txBox="1"/>
          <p:nvPr/>
        </p:nvSpPr>
        <p:spPr>
          <a:xfrm>
            <a:off x="3949872" y="5035890"/>
            <a:ext cx="1334648" cy="153888"/>
          </a:xfrm>
          <a:prstGeom prst="rect">
            <a:avLst/>
          </a:prstGeom>
          <a:solidFill>
            <a:schemeClr val="bg1"/>
          </a:solidFill>
        </p:spPr>
        <p:txBody>
          <a:bodyPr wrap="square" rtlCol="0">
            <a:spAutoFit/>
          </a:bodyPr>
          <a:lstStyle/>
          <a:p>
            <a:endParaRPr lang="en-US" sz="400" dirty="0"/>
          </a:p>
        </p:txBody>
      </p:sp>
      <p:sp>
        <p:nvSpPr>
          <p:cNvPr id="89" name="TextBox 88">
            <a:extLst>
              <a:ext uri="{FF2B5EF4-FFF2-40B4-BE49-F238E27FC236}">
                <a16:creationId xmlns:a16="http://schemas.microsoft.com/office/drawing/2014/main" id="{2E637046-BED6-B540-A209-0883754EB4E3}"/>
              </a:ext>
            </a:extLst>
          </p:cNvPr>
          <p:cNvSpPr txBox="1"/>
          <p:nvPr/>
        </p:nvSpPr>
        <p:spPr>
          <a:xfrm>
            <a:off x="5400779" y="5035890"/>
            <a:ext cx="1246721" cy="153888"/>
          </a:xfrm>
          <a:prstGeom prst="rect">
            <a:avLst/>
          </a:prstGeom>
          <a:solidFill>
            <a:schemeClr val="bg1"/>
          </a:solidFill>
        </p:spPr>
        <p:txBody>
          <a:bodyPr wrap="square" rtlCol="0">
            <a:spAutoFit/>
          </a:bodyPr>
          <a:lstStyle/>
          <a:p>
            <a:endParaRPr lang="en-US" sz="400" dirty="0"/>
          </a:p>
        </p:txBody>
      </p:sp>
      <p:sp>
        <p:nvSpPr>
          <p:cNvPr id="90" name="TextBox 89">
            <a:extLst>
              <a:ext uri="{FF2B5EF4-FFF2-40B4-BE49-F238E27FC236}">
                <a16:creationId xmlns:a16="http://schemas.microsoft.com/office/drawing/2014/main" id="{207132CD-9AA0-6845-8A00-6551FD14C4C0}"/>
              </a:ext>
            </a:extLst>
          </p:cNvPr>
          <p:cNvSpPr txBox="1"/>
          <p:nvPr/>
        </p:nvSpPr>
        <p:spPr>
          <a:xfrm>
            <a:off x="6740302" y="5042651"/>
            <a:ext cx="1026717" cy="153888"/>
          </a:xfrm>
          <a:prstGeom prst="rect">
            <a:avLst/>
          </a:prstGeom>
          <a:solidFill>
            <a:schemeClr val="bg1"/>
          </a:solidFill>
        </p:spPr>
        <p:txBody>
          <a:bodyPr wrap="square" rtlCol="0">
            <a:spAutoFit/>
          </a:bodyPr>
          <a:lstStyle/>
          <a:p>
            <a:endParaRPr lang="en-US" sz="400" dirty="0"/>
          </a:p>
        </p:txBody>
      </p:sp>
      <p:sp>
        <p:nvSpPr>
          <p:cNvPr id="91" name="TextBox 90">
            <a:extLst>
              <a:ext uri="{FF2B5EF4-FFF2-40B4-BE49-F238E27FC236}">
                <a16:creationId xmlns:a16="http://schemas.microsoft.com/office/drawing/2014/main" id="{ECFD4604-B354-874A-9732-3072A1843D8B}"/>
              </a:ext>
            </a:extLst>
          </p:cNvPr>
          <p:cNvSpPr txBox="1"/>
          <p:nvPr/>
        </p:nvSpPr>
        <p:spPr>
          <a:xfrm>
            <a:off x="2905154" y="4829983"/>
            <a:ext cx="941863" cy="153888"/>
          </a:xfrm>
          <a:prstGeom prst="rect">
            <a:avLst/>
          </a:prstGeom>
          <a:solidFill>
            <a:schemeClr val="bg1"/>
          </a:solidFill>
        </p:spPr>
        <p:txBody>
          <a:bodyPr wrap="square" rtlCol="0">
            <a:spAutoFit/>
          </a:bodyPr>
          <a:lstStyle/>
          <a:p>
            <a:endParaRPr lang="en-US" sz="400" dirty="0"/>
          </a:p>
        </p:txBody>
      </p:sp>
      <p:sp>
        <p:nvSpPr>
          <p:cNvPr id="92" name="TextBox 91">
            <a:extLst>
              <a:ext uri="{FF2B5EF4-FFF2-40B4-BE49-F238E27FC236}">
                <a16:creationId xmlns:a16="http://schemas.microsoft.com/office/drawing/2014/main" id="{DA6F8B97-99AC-7446-9201-D63F47F5163F}"/>
              </a:ext>
            </a:extLst>
          </p:cNvPr>
          <p:cNvSpPr txBox="1"/>
          <p:nvPr/>
        </p:nvSpPr>
        <p:spPr>
          <a:xfrm>
            <a:off x="3938231" y="4824063"/>
            <a:ext cx="1333868" cy="153888"/>
          </a:xfrm>
          <a:prstGeom prst="rect">
            <a:avLst/>
          </a:prstGeom>
          <a:solidFill>
            <a:schemeClr val="bg1"/>
          </a:solidFill>
        </p:spPr>
        <p:txBody>
          <a:bodyPr wrap="square" rtlCol="0">
            <a:spAutoFit/>
          </a:bodyPr>
          <a:lstStyle/>
          <a:p>
            <a:endParaRPr lang="en-US" sz="400" dirty="0"/>
          </a:p>
        </p:txBody>
      </p:sp>
      <p:sp>
        <p:nvSpPr>
          <p:cNvPr id="93" name="TextBox 92">
            <a:extLst>
              <a:ext uri="{FF2B5EF4-FFF2-40B4-BE49-F238E27FC236}">
                <a16:creationId xmlns:a16="http://schemas.microsoft.com/office/drawing/2014/main" id="{970650B2-DE33-FE43-AE08-942C19E5BFFB}"/>
              </a:ext>
            </a:extLst>
          </p:cNvPr>
          <p:cNvSpPr txBox="1"/>
          <p:nvPr/>
        </p:nvSpPr>
        <p:spPr>
          <a:xfrm>
            <a:off x="5387290" y="4813196"/>
            <a:ext cx="1260209" cy="153888"/>
          </a:xfrm>
          <a:prstGeom prst="rect">
            <a:avLst/>
          </a:prstGeom>
          <a:solidFill>
            <a:schemeClr val="bg1"/>
          </a:solidFill>
        </p:spPr>
        <p:txBody>
          <a:bodyPr wrap="square" rtlCol="0">
            <a:spAutoFit/>
          </a:bodyPr>
          <a:lstStyle/>
          <a:p>
            <a:endParaRPr lang="en-US" sz="400" dirty="0"/>
          </a:p>
        </p:txBody>
      </p:sp>
      <p:sp>
        <p:nvSpPr>
          <p:cNvPr id="94" name="TextBox 93">
            <a:extLst>
              <a:ext uri="{FF2B5EF4-FFF2-40B4-BE49-F238E27FC236}">
                <a16:creationId xmlns:a16="http://schemas.microsoft.com/office/drawing/2014/main" id="{FC664E2B-EE09-A243-90AA-44FB552B15B8}"/>
              </a:ext>
            </a:extLst>
          </p:cNvPr>
          <p:cNvSpPr txBox="1"/>
          <p:nvPr/>
        </p:nvSpPr>
        <p:spPr>
          <a:xfrm>
            <a:off x="6735360" y="4824063"/>
            <a:ext cx="912898" cy="153888"/>
          </a:xfrm>
          <a:prstGeom prst="rect">
            <a:avLst/>
          </a:prstGeom>
          <a:solidFill>
            <a:schemeClr val="bg1"/>
          </a:solidFill>
        </p:spPr>
        <p:txBody>
          <a:bodyPr wrap="square" rtlCol="0">
            <a:spAutoFit/>
          </a:bodyPr>
          <a:lstStyle/>
          <a:p>
            <a:endParaRPr lang="en-US" sz="400" dirty="0"/>
          </a:p>
        </p:txBody>
      </p:sp>
      <p:sp>
        <p:nvSpPr>
          <p:cNvPr id="95" name="TextBox 94">
            <a:extLst>
              <a:ext uri="{FF2B5EF4-FFF2-40B4-BE49-F238E27FC236}">
                <a16:creationId xmlns:a16="http://schemas.microsoft.com/office/drawing/2014/main" id="{BEA6A190-9EEF-964F-85C1-DA5B9D0943C2}"/>
              </a:ext>
            </a:extLst>
          </p:cNvPr>
          <p:cNvSpPr txBox="1"/>
          <p:nvPr/>
        </p:nvSpPr>
        <p:spPr>
          <a:xfrm>
            <a:off x="3045764" y="4511620"/>
            <a:ext cx="1370951" cy="230832"/>
          </a:xfrm>
          <a:prstGeom prst="rect">
            <a:avLst/>
          </a:prstGeom>
          <a:solidFill>
            <a:schemeClr val="bg1"/>
          </a:solidFill>
        </p:spPr>
        <p:txBody>
          <a:bodyPr wrap="square" rtlCol="0">
            <a:spAutoFit/>
          </a:bodyPr>
          <a:lstStyle/>
          <a:p>
            <a:endParaRPr lang="en-US" sz="900" dirty="0"/>
          </a:p>
        </p:txBody>
      </p:sp>
      <p:sp>
        <p:nvSpPr>
          <p:cNvPr id="96" name="TextBox 95">
            <a:extLst>
              <a:ext uri="{FF2B5EF4-FFF2-40B4-BE49-F238E27FC236}">
                <a16:creationId xmlns:a16="http://schemas.microsoft.com/office/drawing/2014/main" id="{23305F2F-5634-3448-AD95-501F0A397EE4}"/>
              </a:ext>
            </a:extLst>
          </p:cNvPr>
          <p:cNvSpPr txBox="1"/>
          <p:nvPr/>
        </p:nvSpPr>
        <p:spPr>
          <a:xfrm>
            <a:off x="4527746" y="4518570"/>
            <a:ext cx="1568245" cy="230832"/>
          </a:xfrm>
          <a:prstGeom prst="rect">
            <a:avLst/>
          </a:prstGeom>
          <a:solidFill>
            <a:schemeClr val="bg1"/>
          </a:solidFill>
        </p:spPr>
        <p:txBody>
          <a:bodyPr wrap="square" rtlCol="0">
            <a:spAutoFit/>
          </a:bodyPr>
          <a:lstStyle/>
          <a:p>
            <a:endParaRPr lang="en-US" sz="900" dirty="0"/>
          </a:p>
        </p:txBody>
      </p:sp>
      <p:sp>
        <p:nvSpPr>
          <p:cNvPr id="97" name="TextBox 96">
            <a:extLst>
              <a:ext uri="{FF2B5EF4-FFF2-40B4-BE49-F238E27FC236}">
                <a16:creationId xmlns:a16="http://schemas.microsoft.com/office/drawing/2014/main" id="{B8223E8B-A5D9-A147-856A-7FB7094DBA47}"/>
              </a:ext>
            </a:extLst>
          </p:cNvPr>
          <p:cNvSpPr txBox="1"/>
          <p:nvPr/>
        </p:nvSpPr>
        <p:spPr>
          <a:xfrm>
            <a:off x="6171303" y="4524584"/>
            <a:ext cx="1368505" cy="230832"/>
          </a:xfrm>
          <a:prstGeom prst="rect">
            <a:avLst/>
          </a:prstGeom>
          <a:solidFill>
            <a:schemeClr val="bg1"/>
          </a:solidFill>
        </p:spPr>
        <p:txBody>
          <a:bodyPr wrap="square" rtlCol="0">
            <a:spAutoFit/>
          </a:bodyPr>
          <a:lstStyle/>
          <a:p>
            <a:endParaRPr lang="en-US" sz="900" dirty="0"/>
          </a:p>
        </p:txBody>
      </p:sp>
      <p:sp>
        <p:nvSpPr>
          <p:cNvPr id="98" name="TextBox 97">
            <a:extLst>
              <a:ext uri="{FF2B5EF4-FFF2-40B4-BE49-F238E27FC236}">
                <a16:creationId xmlns:a16="http://schemas.microsoft.com/office/drawing/2014/main" id="{E1DCF0B1-D0CE-734D-9C6F-0F6E93ADB0B6}"/>
              </a:ext>
            </a:extLst>
          </p:cNvPr>
          <p:cNvSpPr txBox="1"/>
          <p:nvPr/>
        </p:nvSpPr>
        <p:spPr>
          <a:xfrm>
            <a:off x="3229465" y="4190313"/>
            <a:ext cx="1175864" cy="230832"/>
          </a:xfrm>
          <a:prstGeom prst="rect">
            <a:avLst/>
          </a:prstGeom>
          <a:solidFill>
            <a:schemeClr val="bg1"/>
          </a:solidFill>
        </p:spPr>
        <p:txBody>
          <a:bodyPr wrap="square" rtlCol="0">
            <a:spAutoFit/>
          </a:bodyPr>
          <a:lstStyle/>
          <a:p>
            <a:endParaRPr lang="en-US" sz="900" dirty="0"/>
          </a:p>
        </p:txBody>
      </p:sp>
      <p:sp>
        <p:nvSpPr>
          <p:cNvPr id="99" name="TextBox 98">
            <a:extLst>
              <a:ext uri="{FF2B5EF4-FFF2-40B4-BE49-F238E27FC236}">
                <a16:creationId xmlns:a16="http://schemas.microsoft.com/office/drawing/2014/main" id="{79EC35F8-1F23-7147-A7D4-4BDC04B8B007}"/>
              </a:ext>
            </a:extLst>
          </p:cNvPr>
          <p:cNvSpPr txBox="1"/>
          <p:nvPr/>
        </p:nvSpPr>
        <p:spPr>
          <a:xfrm>
            <a:off x="4527745" y="4197275"/>
            <a:ext cx="1568233" cy="230832"/>
          </a:xfrm>
          <a:prstGeom prst="rect">
            <a:avLst/>
          </a:prstGeom>
          <a:solidFill>
            <a:schemeClr val="bg1"/>
          </a:solidFill>
        </p:spPr>
        <p:txBody>
          <a:bodyPr wrap="square" rtlCol="0">
            <a:spAutoFit/>
          </a:bodyPr>
          <a:lstStyle/>
          <a:p>
            <a:endParaRPr lang="en-US" sz="900" dirty="0"/>
          </a:p>
        </p:txBody>
      </p:sp>
      <p:sp>
        <p:nvSpPr>
          <p:cNvPr id="100" name="TextBox 99">
            <a:extLst>
              <a:ext uri="{FF2B5EF4-FFF2-40B4-BE49-F238E27FC236}">
                <a16:creationId xmlns:a16="http://schemas.microsoft.com/office/drawing/2014/main" id="{30059673-EA54-AB4A-9A3B-AF507F461175}"/>
              </a:ext>
            </a:extLst>
          </p:cNvPr>
          <p:cNvSpPr txBox="1"/>
          <p:nvPr/>
        </p:nvSpPr>
        <p:spPr>
          <a:xfrm>
            <a:off x="6217170" y="4192170"/>
            <a:ext cx="1138587" cy="230832"/>
          </a:xfrm>
          <a:prstGeom prst="rect">
            <a:avLst/>
          </a:prstGeom>
          <a:solidFill>
            <a:schemeClr val="bg1"/>
          </a:solidFill>
        </p:spPr>
        <p:txBody>
          <a:bodyPr wrap="square" rtlCol="0">
            <a:spAutoFit/>
          </a:bodyPr>
          <a:lstStyle/>
          <a:p>
            <a:endParaRPr lang="en-US" sz="900" dirty="0"/>
          </a:p>
        </p:txBody>
      </p:sp>
      <p:sp>
        <p:nvSpPr>
          <p:cNvPr id="101" name="TextBox 100">
            <a:extLst>
              <a:ext uri="{FF2B5EF4-FFF2-40B4-BE49-F238E27FC236}">
                <a16:creationId xmlns:a16="http://schemas.microsoft.com/office/drawing/2014/main" id="{D4689CBC-8DC2-924A-924E-2C447B418F71}"/>
              </a:ext>
            </a:extLst>
          </p:cNvPr>
          <p:cNvSpPr txBox="1"/>
          <p:nvPr/>
        </p:nvSpPr>
        <p:spPr>
          <a:xfrm>
            <a:off x="3502342" y="3646018"/>
            <a:ext cx="902986" cy="215444"/>
          </a:xfrm>
          <a:prstGeom prst="rect">
            <a:avLst/>
          </a:prstGeom>
          <a:solidFill>
            <a:schemeClr val="bg1"/>
          </a:solidFill>
        </p:spPr>
        <p:txBody>
          <a:bodyPr wrap="square" rtlCol="0">
            <a:spAutoFit/>
          </a:bodyPr>
          <a:lstStyle/>
          <a:p>
            <a:endParaRPr lang="en-US" sz="800" dirty="0"/>
          </a:p>
        </p:txBody>
      </p:sp>
      <p:sp>
        <p:nvSpPr>
          <p:cNvPr id="103" name="TextBox 102">
            <a:extLst>
              <a:ext uri="{FF2B5EF4-FFF2-40B4-BE49-F238E27FC236}">
                <a16:creationId xmlns:a16="http://schemas.microsoft.com/office/drawing/2014/main" id="{638EE998-E69B-2B4F-9B16-DF2FF52643AF}"/>
              </a:ext>
            </a:extLst>
          </p:cNvPr>
          <p:cNvSpPr txBox="1"/>
          <p:nvPr/>
        </p:nvSpPr>
        <p:spPr>
          <a:xfrm>
            <a:off x="3379867" y="3914956"/>
            <a:ext cx="3784725" cy="200055"/>
          </a:xfrm>
          <a:prstGeom prst="rect">
            <a:avLst/>
          </a:prstGeom>
          <a:solidFill>
            <a:schemeClr val="bg1"/>
          </a:solidFill>
        </p:spPr>
        <p:txBody>
          <a:bodyPr wrap="square" rtlCol="0">
            <a:spAutoFit/>
          </a:bodyPr>
          <a:lstStyle/>
          <a:p>
            <a:endParaRPr lang="en-US" sz="700" dirty="0"/>
          </a:p>
        </p:txBody>
      </p:sp>
      <p:sp>
        <p:nvSpPr>
          <p:cNvPr id="104" name="TextBox 103">
            <a:extLst>
              <a:ext uri="{FF2B5EF4-FFF2-40B4-BE49-F238E27FC236}">
                <a16:creationId xmlns:a16="http://schemas.microsoft.com/office/drawing/2014/main" id="{52C04E36-060C-3C46-BB47-707B5987CD79}"/>
              </a:ext>
            </a:extLst>
          </p:cNvPr>
          <p:cNvSpPr txBox="1"/>
          <p:nvPr/>
        </p:nvSpPr>
        <p:spPr>
          <a:xfrm>
            <a:off x="4605165" y="3646374"/>
            <a:ext cx="1367340" cy="215444"/>
          </a:xfrm>
          <a:prstGeom prst="rect">
            <a:avLst/>
          </a:prstGeom>
          <a:solidFill>
            <a:schemeClr val="bg1"/>
          </a:solidFill>
        </p:spPr>
        <p:txBody>
          <a:bodyPr wrap="square" rtlCol="0">
            <a:spAutoFit/>
          </a:bodyPr>
          <a:lstStyle/>
          <a:p>
            <a:endParaRPr lang="en-US" sz="800" dirty="0"/>
          </a:p>
        </p:txBody>
      </p:sp>
      <p:sp>
        <p:nvSpPr>
          <p:cNvPr id="105" name="TextBox 104">
            <a:extLst>
              <a:ext uri="{FF2B5EF4-FFF2-40B4-BE49-F238E27FC236}">
                <a16:creationId xmlns:a16="http://schemas.microsoft.com/office/drawing/2014/main" id="{AAF81A3C-57B2-4E49-BD9B-5F94A2CED089}"/>
              </a:ext>
            </a:extLst>
          </p:cNvPr>
          <p:cNvSpPr txBox="1"/>
          <p:nvPr/>
        </p:nvSpPr>
        <p:spPr>
          <a:xfrm>
            <a:off x="6180905" y="3641162"/>
            <a:ext cx="828737" cy="215444"/>
          </a:xfrm>
          <a:prstGeom prst="rect">
            <a:avLst/>
          </a:prstGeom>
          <a:solidFill>
            <a:schemeClr val="bg1"/>
          </a:solidFill>
        </p:spPr>
        <p:txBody>
          <a:bodyPr wrap="square" rtlCol="0">
            <a:spAutoFit/>
          </a:bodyPr>
          <a:lstStyle/>
          <a:p>
            <a:endParaRPr lang="en-US" sz="800" dirty="0"/>
          </a:p>
        </p:txBody>
      </p:sp>
      <p:sp>
        <p:nvSpPr>
          <p:cNvPr id="107" name="TextBox 106">
            <a:extLst>
              <a:ext uri="{FF2B5EF4-FFF2-40B4-BE49-F238E27FC236}">
                <a16:creationId xmlns:a16="http://schemas.microsoft.com/office/drawing/2014/main" id="{08EC214D-02E8-B348-A682-54F3DC13012D}"/>
              </a:ext>
            </a:extLst>
          </p:cNvPr>
          <p:cNvSpPr txBox="1"/>
          <p:nvPr/>
        </p:nvSpPr>
        <p:spPr>
          <a:xfrm>
            <a:off x="4720291" y="3361659"/>
            <a:ext cx="1153023" cy="215444"/>
          </a:xfrm>
          <a:prstGeom prst="rect">
            <a:avLst/>
          </a:prstGeom>
          <a:solidFill>
            <a:schemeClr val="bg1"/>
          </a:solidFill>
        </p:spPr>
        <p:txBody>
          <a:bodyPr wrap="square" rtlCol="0">
            <a:spAutoFit/>
          </a:bodyPr>
          <a:lstStyle/>
          <a:p>
            <a:endParaRPr lang="en-US" sz="800" dirty="0"/>
          </a:p>
        </p:txBody>
      </p:sp>
      <p:sp>
        <p:nvSpPr>
          <p:cNvPr id="108" name="TextBox 107">
            <a:extLst>
              <a:ext uri="{FF2B5EF4-FFF2-40B4-BE49-F238E27FC236}">
                <a16:creationId xmlns:a16="http://schemas.microsoft.com/office/drawing/2014/main" id="{089C846C-983E-6446-80CE-51967A52B020}"/>
              </a:ext>
            </a:extLst>
          </p:cNvPr>
          <p:cNvSpPr txBox="1"/>
          <p:nvPr/>
        </p:nvSpPr>
        <p:spPr>
          <a:xfrm>
            <a:off x="3688166" y="3362466"/>
            <a:ext cx="872250" cy="215444"/>
          </a:xfrm>
          <a:prstGeom prst="rect">
            <a:avLst/>
          </a:prstGeom>
          <a:solidFill>
            <a:schemeClr val="bg1"/>
          </a:solidFill>
        </p:spPr>
        <p:txBody>
          <a:bodyPr wrap="square" rtlCol="0">
            <a:spAutoFit/>
          </a:bodyPr>
          <a:lstStyle/>
          <a:p>
            <a:endParaRPr lang="en-US" sz="800" dirty="0"/>
          </a:p>
        </p:txBody>
      </p:sp>
      <p:sp>
        <p:nvSpPr>
          <p:cNvPr id="109" name="TextBox 108">
            <a:extLst>
              <a:ext uri="{FF2B5EF4-FFF2-40B4-BE49-F238E27FC236}">
                <a16:creationId xmlns:a16="http://schemas.microsoft.com/office/drawing/2014/main" id="{073A15F8-00A8-0A49-BBCE-2DFB6288A8E5}"/>
              </a:ext>
            </a:extLst>
          </p:cNvPr>
          <p:cNvSpPr txBox="1"/>
          <p:nvPr/>
        </p:nvSpPr>
        <p:spPr>
          <a:xfrm>
            <a:off x="6028088" y="3361659"/>
            <a:ext cx="867498" cy="215444"/>
          </a:xfrm>
          <a:prstGeom prst="rect">
            <a:avLst/>
          </a:prstGeom>
          <a:solidFill>
            <a:schemeClr val="bg1"/>
          </a:solidFill>
        </p:spPr>
        <p:txBody>
          <a:bodyPr wrap="square" rtlCol="0">
            <a:spAutoFit/>
          </a:bodyPr>
          <a:lstStyle/>
          <a:p>
            <a:endParaRPr lang="en-US" sz="800" dirty="0"/>
          </a:p>
        </p:txBody>
      </p:sp>
      <p:sp>
        <p:nvSpPr>
          <p:cNvPr id="110" name="TextBox 109">
            <a:extLst>
              <a:ext uri="{FF2B5EF4-FFF2-40B4-BE49-F238E27FC236}">
                <a16:creationId xmlns:a16="http://schemas.microsoft.com/office/drawing/2014/main" id="{9AF03646-842E-BC48-BE9E-875095114F00}"/>
              </a:ext>
            </a:extLst>
          </p:cNvPr>
          <p:cNvSpPr txBox="1"/>
          <p:nvPr/>
        </p:nvSpPr>
        <p:spPr>
          <a:xfrm>
            <a:off x="4832539" y="3079324"/>
            <a:ext cx="987566" cy="215444"/>
          </a:xfrm>
          <a:prstGeom prst="rect">
            <a:avLst/>
          </a:prstGeom>
          <a:solidFill>
            <a:schemeClr val="bg1"/>
          </a:solidFill>
        </p:spPr>
        <p:txBody>
          <a:bodyPr wrap="square" rtlCol="0">
            <a:spAutoFit/>
          </a:bodyPr>
          <a:lstStyle/>
          <a:p>
            <a:endParaRPr lang="en-US" sz="800" dirty="0"/>
          </a:p>
        </p:txBody>
      </p:sp>
      <p:sp>
        <p:nvSpPr>
          <p:cNvPr id="111" name="TextBox 110">
            <a:extLst>
              <a:ext uri="{FF2B5EF4-FFF2-40B4-BE49-F238E27FC236}">
                <a16:creationId xmlns:a16="http://schemas.microsoft.com/office/drawing/2014/main" id="{34B264D4-8158-E84E-A4D4-E126A51C4C10}"/>
              </a:ext>
            </a:extLst>
          </p:cNvPr>
          <p:cNvSpPr txBox="1"/>
          <p:nvPr/>
        </p:nvSpPr>
        <p:spPr>
          <a:xfrm>
            <a:off x="4944254" y="2812093"/>
            <a:ext cx="736006" cy="215444"/>
          </a:xfrm>
          <a:prstGeom prst="rect">
            <a:avLst/>
          </a:prstGeom>
          <a:solidFill>
            <a:schemeClr val="bg1"/>
          </a:solidFill>
        </p:spPr>
        <p:txBody>
          <a:bodyPr wrap="square" rtlCol="0">
            <a:spAutoFit/>
          </a:bodyPr>
          <a:lstStyle/>
          <a:p>
            <a:endParaRPr lang="en-US" sz="800" dirty="0"/>
          </a:p>
        </p:txBody>
      </p:sp>
      <p:sp>
        <p:nvSpPr>
          <p:cNvPr id="112" name="TextBox 111">
            <a:extLst>
              <a:ext uri="{FF2B5EF4-FFF2-40B4-BE49-F238E27FC236}">
                <a16:creationId xmlns:a16="http://schemas.microsoft.com/office/drawing/2014/main" id="{C3A8827A-0258-8743-B8E3-FB942A25DAC0}"/>
              </a:ext>
            </a:extLst>
          </p:cNvPr>
          <p:cNvSpPr txBox="1"/>
          <p:nvPr/>
        </p:nvSpPr>
        <p:spPr>
          <a:xfrm>
            <a:off x="3893193" y="3089914"/>
            <a:ext cx="756167" cy="215444"/>
          </a:xfrm>
          <a:prstGeom prst="rect">
            <a:avLst/>
          </a:prstGeom>
          <a:solidFill>
            <a:schemeClr val="bg1"/>
          </a:solidFill>
        </p:spPr>
        <p:txBody>
          <a:bodyPr wrap="square" rtlCol="0">
            <a:spAutoFit/>
          </a:bodyPr>
          <a:lstStyle/>
          <a:p>
            <a:endParaRPr lang="en-US" sz="800" dirty="0"/>
          </a:p>
        </p:txBody>
      </p:sp>
      <p:sp>
        <p:nvSpPr>
          <p:cNvPr id="113" name="TextBox 112">
            <a:extLst>
              <a:ext uri="{FF2B5EF4-FFF2-40B4-BE49-F238E27FC236}">
                <a16:creationId xmlns:a16="http://schemas.microsoft.com/office/drawing/2014/main" id="{F7166BF3-4AB1-0C43-AD1E-60C947AAB3F2}"/>
              </a:ext>
            </a:extLst>
          </p:cNvPr>
          <p:cNvSpPr txBox="1"/>
          <p:nvPr/>
        </p:nvSpPr>
        <p:spPr>
          <a:xfrm>
            <a:off x="5964430" y="3083712"/>
            <a:ext cx="730180" cy="215444"/>
          </a:xfrm>
          <a:prstGeom prst="rect">
            <a:avLst/>
          </a:prstGeom>
          <a:solidFill>
            <a:schemeClr val="bg1"/>
          </a:solidFill>
        </p:spPr>
        <p:txBody>
          <a:bodyPr wrap="square" rtlCol="0">
            <a:spAutoFit/>
          </a:bodyPr>
          <a:lstStyle/>
          <a:p>
            <a:endParaRPr lang="en-US" sz="800" dirty="0"/>
          </a:p>
        </p:txBody>
      </p:sp>
      <p:sp>
        <p:nvSpPr>
          <p:cNvPr id="114" name="TextBox 113">
            <a:extLst>
              <a:ext uri="{FF2B5EF4-FFF2-40B4-BE49-F238E27FC236}">
                <a16:creationId xmlns:a16="http://schemas.microsoft.com/office/drawing/2014/main" id="{DA46A7A5-DBCA-5C46-8F02-11A0F5E522AF}"/>
              </a:ext>
            </a:extLst>
          </p:cNvPr>
          <p:cNvSpPr txBox="1"/>
          <p:nvPr/>
        </p:nvSpPr>
        <p:spPr>
          <a:xfrm>
            <a:off x="4033822" y="2805925"/>
            <a:ext cx="725861" cy="215444"/>
          </a:xfrm>
          <a:prstGeom prst="rect">
            <a:avLst/>
          </a:prstGeom>
          <a:solidFill>
            <a:schemeClr val="bg1"/>
          </a:solidFill>
        </p:spPr>
        <p:txBody>
          <a:bodyPr wrap="square" rtlCol="0">
            <a:spAutoFit/>
          </a:bodyPr>
          <a:lstStyle/>
          <a:p>
            <a:endParaRPr lang="en-US" sz="800" dirty="0"/>
          </a:p>
        </p:txBody>
      </p:sp>
      <p:sp>
        <p:nvSpPr>
          <p:cNvPr id="115" name="TextBox 114">
            <a:extLst>
              <a:ext uri="{FF2B5EF4-FFF2-40B4-BE49-F238E27FC236}">
                <a16:creationId xmlns:a16="http://schemas.microsoft.com/office/drawing/2014/main" id="{61F00E59-2B13-BE46-856E-6EE65CBA16EC}"/>
              </a:ext>
            </a:extLst>
          </p:cNvPr>
          <p:cNvSpPr txBox="1"/>
          <p:nvPr/>
        </p:nvSpPr>
        <p:spPr>
          <a:xfrm>
            <a:off x="5858645" y="2806259"/>
            <a:ext cx="741992" cy="215444"/>
          </a:xfrm>
          <a:prstGeom prst="rect">
            <a:avLst/>
          </a:prstGeom>
          <a:solidFill>
            <a:schemeClr val="bg1"/>
          </a:solidFill>
        </p:spPr>
        <p:txBody>
          <a:bodyPr wrap="square" rtlCol="0">
            <a:spAutoFit/>
          </a:bodyPr>
          <a:lstStyle/>
          <a:p>
            <a:endParaRPr lang="en-US" sz="800" dirty="0"/>
          </a:p>
        </p:txBody>
      </p:sp>
      <p:sp>
        <p:nvSpPr>
          <p:cNvPr id="116" name="TextBox 115">
            <a:extLst>
              <a:ext uri="{FF2B5EF4-FFF2-40B4-BE49-F238E27FC236}">
                <a16:creationId xmlns:a16="http://schemas.microsoft.com/office/drawing/2014/main" id="{59516FFE-731C-8E4F-AFA9-DC7EA575C15F}"/>
              </a:ext>
            </a:extLst>
          </p:cNvPr>
          <p:cNvSpPr txBox="1"/>
          <p:nvPr/>
        </p:nvSpPr>
        <p:spPr>
          <a:xfrm>
            <a:off x="4252088" y="2460717"/>
            <a:ext cx="2068572" cy="230832"/>
          </a:xfrm>
          <a:prstGeom prst="rect">
            <a:avLst/>
          </a:prstGeom>
          <a:solidFill>
            <a:schemeClr val="bg1"/>
          </a:solidFill>
        </p:spPr>
        <p:txBody>
          <a:bodyPr wrap="square" rtlCol="0">
            <a:spAutoFit/>
          </a:bodyPr>
          <a:lstStyle/>
          <a:p>
            <a:endParaRPr lang="en-US" sz="900" dirty="0"/>
          </a:p>
        </p:txBody>
      </p:sp>
      <p:sp>
        <p:nvSpPr>
          <p:cNvPr id="117" name="TextBox 116">
            <a:extLst>
              <a:ext uri="{FF2B5EF4-FFF2-40B4-BE49-F238E27FC236}">
                <a16:creationId xmlns:a16="http://schemas.microsoft.com/office/drawing/2014/main" id="{F927F0B9-42C6-D14E-BA53-FA725BAB1323}"/>
              </a:ext>
            </a:extLst>
          </p:cNvPr>
          <p:cNvSpPr txBox="1"/>
          <p:nvPr/>
        </p:nvSpPr>
        <p:spPr>
          <a:xfrm>
            <a:off x="4435936" y="2043952"/>
            <a:ext cx="1704608" cy="215444"/>
          </a:xfrm>
          <a:prstGeom prst="rect">
            <a:avLst/>
          </a:prstGeom>
          <a:solidFill>
            <a:schemeClr val="bg1"/>
          </a:solidFill>
        </p:spPr>
        <p:txBody>
          <a:bodyPr wrap="square" rtlCol="0">
            <a:spAutoFit/>
          </a:bodyPr>
          <a:lstStyle/>
          <a:p>
            <a:endParaRPr lang="en-US" sz="800" dirty="0"/>
          </a:p>
        </p:txBody>
      </p:sp>
      <p:sp>
        <p:nvSpPr>
          <p:cNvPr id="118" name="TextBox 117">
            <a:extLst>
              <a:ext uri="{FF2B5EF4-FFF2-40B4-BE49-F238E27FC236}">
                <a16:creationId xmlns:a16="http://schemas.microsoft.com/office/drawing/2014/main" id="{AAACADFB-A1B8-184D-BD93-09250D96BC16}"/>
              </a:ext>
            </a:extLst>
          </p:cNvPr>
          <p:cNvSpPr txBox="1"/>
          <p:nvPr/>
        </p:nvSpPr>
        <p:spPr>
          <a:xfrm>
            <a:off x="4660321" y="1619443"/>
            <a:ext cx="1224112" cy="215444"/>
          </a:xfrm>
          <a:prstGeom prst="rect">
            <a:avLst/>
          </a:prstGeom>
          <a:solidFill>
            <a:schemeClr val="bg1"/>
          </a:solidFill>
        </p:spPr>
        <p:txBody>
          <a:bodyPr wrap="square" rtlCol="0">
            <a:spAutoFit/>
          </a:bodyPr>
          <a:lstStyle/>
          <a:p>
            <a:endParaRPr lang="en-US" sz="800" dirty="0"/>
          </a:p>
        </p:txBody>
      </p:sp>
      <p:sp>
        <p:nvSpPr>
          <p:cNvPr id="119" name="TextBox 118">
            <a:extLst>
              <a:ext uri="{FF2B5EF4-FFF2-40B4-BE49-F238E27FC236}">
                <a16:creationId xmlns:a16="http://schemas.microsoft.com/office/drawing/2014/main" id="{37E62C95-538C-884C-AC68-A19FBF16B6C1}"/>
              </a:ext>
            </a:extLst>
          </p:cNvPr>
          <p:cNvSpPr txBox="1"/>
          <p:nvPr/>
        </p:nvSpPr>
        <p:spPr>
          <a:xfrm>
            <a:off x="4915044" y="1107388"/>
            <a:ext cx="722747" cy="215444"/>
          </a:xfrm>
          <a:prstGeom prst="rect">
            <a:avLst/>
          </a:prstGeom>
          <a:solidFill>
            <a:schemeClr val="bg1"/>
          </a:solidFill>
        </p:spPr>
        <p:txBody>
          <a:bodyPr wrap="square" rtlCol="0">
            <a:spAutoFit/>
          </a:bodyPr>
          <a:lstStyle/>
          <a:p>
            <a:endParaRPr lang="en-US" sz="800" dirty="0"/>
          </a:p>
        </p:txBody>
      </p:sp>
      <p:sp>
        <p:nvSpPr>
          <p:cNvPr id="120" name="TextBox 119">
            <a:extLst>
              <a:ext uri="{FF2B5EF4-FFF2-40B4-BE49-F238E27FC236}">
                <a16:creationId xmlns:a16="http://schemas.microsoft.com/office/drawing/2014/main" id="{2F21DBD2-18EE-D94E-B0E1-099E99E9EFF1}"/>
              </a:ext>
            </a:extLst>
          </p:cNvPr>
          <p:cNvSpPr txBox="1"/>
          <p:nvPr/>
        </p:nvSpPr>
        <p:spPr>
          <a:xfrm>
            <a:off x="3915775" y="5615919"/>
            <a:ext cx="1438214" cy="246221"/>
          </a:xfrm>
          <a:prstGeom prst="rect">
            <a:avLst/>
          </a:prstGeom>
          <a:noFill/>
        </p:spPr>
        <p:txBody>
          <a:bodyPr wrap="none" rtlCol="0">
            <a:spAutoFit/>
          </a:bodyPr>
          <a:lstStyle/>
          <a:p>
            <a:r>
              <a:rPr lang="en-US" sz="1000" dirty="0"/>
              <a:t>Photographer Research </a:t>
            </a:r>
          </a:p>
        </p:txBody>
      </p:sp>
      <p:sp>
        <p:nvSpPr>
          <p:cNvPr id="122" name="TextBox 121">
            <a:extLst>
              <a:ext uri="{FF2B5EF4-FFF2-40B4-BE49-F238E27FC236}">
                <a16:creationId xmlns:a16="http://schemas.microsoft.com/office/drawing/2014/main" id="{ACB8AA7A-A789-0645-9AA6-D05F772FD2F2}"/>
              </a:ext>
            </a:extLst>
          </p:cNvPr>
          <p:cNvSpPr txBox="1"/>
          <p:nvPr/>
        </p:nvSpPr>
        <p:spPr>
          <a:xfrm>
            <a:off x="2486804" y="5662659"/>
            <a:ext cx="1380900" cy="153888"/>
          </a:xfrm>
          <a:prstGeom prst="rect">
            <a:avLst/>
          </a:prstGeom>
          <a:solidFill>
            <a:schemeClr val="bg1"/>
          </a:solidFill>
        </p:spPr>
        <p:txBody>
          <a:bodyPr wrap="square" rtlCol="0">
            <a:spAutoFit/>
          </a:bodyPr>
          <a:lstStyle/>
          <a:p>
            <a:endParaRPr lang="en-US" sz="400" dirty="0"/>
          </a:p>
        </p:txBody>
      </p:sp>
      <p:sp>
        <p:nvSpPr>
          <p:cNvPr id="123" name="TextBox 122">
            <a:extLst>
              <a:ext uri="{FF2B5EF4-FFF2-40B4-BE49-F238E27FC236}">
                <a16:creationId xmlns:a16="http://schemas.microsoft.com/office/drawing/2014/main" id="{7ACA900E-C7B4-004B-91EF-7B6049D0CF08}"/>
              </a:ext>
            </a:extLst>
          </p:cNvPr>
          <p:cNvSpPr txBox="1"/>
          <p:nvPr/>
        </p:nvSpPr>
        <p:spPr>
          <a:xfrm>
            <a:off x="2509071" y="5620432"/>
            <a:ext cx="1438214" cy="246221"/>
          </a:xfrm>
          <a:prstGeom prst="rect">
            <a:avLst/>
          </a:prstGeom>
          <a:noFill/>
        </p:spPr>
        <p:txBody>
          <a:bodyPr wrap="none" rtlCol="0">
            <a:spAutoFit/>
          </a:bodyPr>
          <a:lstStyle/>
          <a:p>
            <a:r>
              <a:rPr lang="en-US" sz="1000" dirty="0"/>
              <a:t>Photographer Research </a:t>
            </a:r>
          </a:p>
        </p:txBody>
      </p:sp>
      <p:sp>
        <p:nvSpPr>
          <p:cNvPr id="124" name="TextBox 123">
            <a:extLst>
              <a:ext uri="{FF2B5EF4-FFF2-40B4-BE49-F238E27FC236}">
                <a16:creationId xmlns:a16="http://schemas.microsoft.com/office/drawing/2014/main" id="{A0D3CC2B-EC83-0E4E-A85B-D5EF3D4554C1}"/>
              </a:ext>
            </a:extLst>
          </p:cNvPr>
          <p:cNvSpPr txBox="1"/>
          <p:nvPr/>
        </p:nvSpPr>
        <p:spPr>
          <a:xfrm>
            <a:off x="5306432" y="5602412"/>
            <a:ext cx="1438214" cy="246221"/>
          </a:xfrm>
          <a:prstGeom prst="rect">
            <a:avLst/>
          </a:prstGeom>
          <a:noFill/>
        </p:spPr>
        <p:txBody>
          <a:bodyPr wrap="none" rtlCol="0">
            <a:spAutoFit/>
          </a:bodyPr>
          <a:lstStyle/>
          <a:p>
            <a:r>
              <a:rPr lang="en-US" sz="1000" dirty="0"/>
              <a:t>Photographer Research </a:t>
            </a:r>
          </a:p>
        </p:txBody>
      </p:sp>
      <p:sp>
        <p:nvSpPr>
          <p:cNvPr id="125" name="TextBox 124">
            <a:extLst>
              <a:ext uri="{FF2B5EF4-FFF2-40B4-BE49-F238E27FC236}">
                <a16:creationId xmlns:a16="http://schemas.microsoft.com/office/drawing/2014/main" id="{E36F1FD7-7AEC-1A46-9911-1FE03AB209EE}"/>
              </a:ext>
            </a:extLst>
          </p:cNvPr>
          <p:cNvSpPr txBox="1"/>
          <p:nvPr/>
        </p:nvSpPr>
        <p:spPr>
          <a:xfrm>
            <a:off x="6705918" y="5609165"/>
            <a:ext cx="1438214" cy="246221"/>
          </a:xfrm>
          <a:prstGeom prst="rect">
            <a:avLst/>
          </a:prstGeom>
          <a:noFill/>
        </p:spPr>
        <p:txBody>
          <a:bodyPr wrap="none" rtlCol="0">
            <a:spAutoFit/>
          </a:bodyPr>
          <a:lstStyle/>
          <a:p>
            <a:r>
              <a:rPr lang="en-US" sz="1000" dirty="0"/>
              <a:t>Photographer Research </a:t>
            </a:r>
          </a:p>
        </p:txBody>
      </p:sp>
      <p:sp>
        <p:nvSpPr>
          <p:cNvPr id="126" name="TextBox 125">
            <a:extLst>
              <a:ext uri="{FF2B5EF4-FFF2-40B4-BE49-F238E27FC236}">
                <a16:creationId xmlns:a16="http://schemas.microsoft.com/office/drawing/2014/main" id="{4C445992-1074-5442-B2C6-A5E81EF11CC9}"/>
              </a:ext>
            </a:extLst>
          </p:cNvPr>
          <p:cNvSpPr txBox="1"/>
          <p:nvPr/>
        </p:nvSpPr>
        <p:spPr>
          <a:xfrm>
            <a:off x="2782731" y="5422485"/>
            <a:ext cx="819455" cy="253916"/>
          </a:xfrm>
          <a:prstGeom prst="rect">
            <a:avLst/>
          </a:prstGeom>
          <a:noFill/>
        </p:spPr>
        <p:txBody>
          <a:bodyPr wrap="none" rtlCol="0">
            <a:spAutoFit/>
          </a:bodyPr>
          <a:lstStyle/>
          <a:p>
            <a:r>
              <a:rPr lang="en-US" sz="1050" dirty="0"/>
              <a:t>Photoshoot</a:t>
            </a:r>
          </a:p>
        </p:txBody>
      </p:sp>
      <p:sp>
        <p:nvSpPr>
          <p:cNvPr id="127" name="TextBox 126">
            <a:extLst>
              <a:ext uri="{FF2B5EF4-FFF2-40B4-BE49-F238E27FC236}">
                <a16:creationId xmlns:a16="http://schemas.microsoft.com/office/drawing/2014/main" id="{1CA36A53-DD3E-F446-80A5-A4425B89BB01}"/>
              </a:ext>
            </a:extLst>
          </p:cNvPr>
          <p:cNvSpPr txBox="1"/>
          <p:nvPr/>
        </p:nvSpPr>
        <p:spPr>
          <a:xfrm>
            <a:off x="4205498" y="5422485"/>
            <a:ext cx="819455" cy="253916"/>
          </a:xfrm>
          <a:prstGeom prst="rect">
            <a:avLst/>
          </a:prstGeom>
          <a:noFill/>
        </p:spPr>
        <p:txBody>
          <a:bodyPr wrap="none" rtlCol="0">
            <a:spAutoFit/>
          </a:bodyPr>
          <a:lstStyle/>
          <a:p>
            <a:r>
              <a:rPr lang="en-US" sz="1050" dirty="0"/>
              <a:t>Photoshoot</a:t>
            </a:r>
          </a:p>
        </p:txBody>
      </p:sp>
      <p:sp>
        <p:nvSpPr>
          <p:cNvPr id="128" name="TextBox 127">
            <a:extLst>
              <a:ext uri="{FF2B5EF4-FFF2-40B4-BE49-F238E27FC236}">
                <a16:creationId xmlns:a16="http://schemas.microsoft.com/office/drawing/2014/main" id="{F012205E-EDE2-7941-8722-97E786E6D5A9}"/>
              </a:ext>
            </a:extLst>
          </p:cNvPr>
          <p:cNvSpPr txBox="1"/>
          <p:nvPr/>
        </p:nvSpPr>
        <p:spPr>
          <a:xfrm>
            <a:off x="5583602" y="5422485"/>
            <a:ext cx="819455" cy="253916"/>
          </a:xfrm>
          <a:prstGeom prst="rect">
            <a:avLst/>
          </a:prstGeom>
          <a:noFill/>
        </p:spPr>
        <p:txBody>
          <a:bodyPr wrap="none" rtlCol="0">
            <a:spAutoFit/>
          </a:bodyPr>
          <a:lstStyle/>
          <a:p>
            <a:r>
              <a:rPr lang="en-US" sz="1050" dirty="0"/>
              <a:t>Photoshoot</a:t>
            </a:r>
          </a:p>
        </p:txBody>
      </p:sp>
      <p:sp>
        <p:nvSpPr>
          <p:cNvPr id="129" name="TextBox 128">
            <a:extLst>
              <a:ext uri="{FF2B5EF4-FFF2-40B4-BE49-F238E27FC236}">
                <a16:creationId xmlns:a16="http://schemas.microsoft.com/office/drawing/2014/main" id="{A7EC5504-5EE7-3740-9374-53AAB8B07776}"/>
              </a:ext>
            </a:extLst>
          </p:cNvPr>
          <p:cNvSpPr txBox="1"/>
          <p:nvPr/>
        </p:nvSpPr>
        <p:spPr>
          <a:xfrm>
            <a:off x="6959794" y="5415656"/>
            <a:ext cx="819455" cy="253916"/>
          </a:xfrm>
          <a:prstGeom prst="rect">
            <a:avLst/>
          </a:prstGeom>
          <a:noFill/>
        </p:spPr>
        <p:txBody>
          <a:bodyPr wrap="none" rtlCol="0">
            <a:spAutoFit/>
          </a:bodyPr>
          <a:lstStyle/>
          <a:p>
            <a:r>
              <a:rPr lang="en-US" sz="1050" dirty="0"/>
              <a:t>Photoshoot</a:t>
            </a:r>
          </a:p>
        </p:txBody>
      </p:sp>
      <p:sp>
        <p:nvSpPr>
          <p:cNvPr id="130" name="TextBox 129">
            <a:extLst>
              <a:ext uri="{FF2B5EF4-FFF2-40B4-BE49-F238E27FC236}">
                <a16:creationId xmlns:a16="http://schemas.microsoft.com/office/drawing/2014/main" id="{30FDD2C5-028B-0947-B5E8-431B1D84BC6A}"/>
              </a:ext>
            </a:extLst>
          </p:cNvPr>
          <p:cNvSpPr txBox="1"/>
          <p:nvPr/>
        </p:nvSpPr>
        <p:spPr>
          <a:xfrm>
            <a:off x="2763875" y="5199243"/>
            <a:ext cx="1019831" cy="246221"/>
          </a:xfrm>
          <a:prstGeom prst="rect">
            <a:avLst/>
          </a:prstGeom>
          <a:noFill/>
        </p:spPr>
        <p:txBody>
          <a:bodyPr wrap="none" rtlCol="0">
            <a:spAutoFit/>
          </a:bodyPr>
          <a:lstStyle/>
          <a:p>
            <a:r>
              <a:rPr lang="en-US" sz="1000" dirty="0"/>
              <a:t>Review &amp; Select</a:t>
            </a:r>
          </a:p>
        </p:txBody>
      </p:sp>
      <p:sp>
        <p:nvSpPr>
          <p:cNvPr id="131" name="TextBox 130">
            <a:extLst>
              <a:ext uri="{FF2B5EF4-FFF2-40B4-BE49-F238E27FC236}">
                <a16:creationId xmlns:a16="http://schemas.microsoft.com/office/drawing/2014/main" id="{156371BE-CA6E-3741-964A-1452C12FA3C9}"/>
              </a:ext>
            </a:extLst>
          </p:cNvPr>
          <p:cNvSpPr txBox="1"/>
          <p:nvPr/>
        </p:nvSpPr>
        <p:spPr>
          <a:xfrm>
            <a:off x="4107403" y="5205366"/>
            <a:ext cx="1019831" cy="246221"/>
          </a:xfrm>
          <a:prstGeom prst="rect">
            <a:avLst/>
          </a:prstGeom>
          <a:noFill/>
        </p:spPr>
        <p:txBody>
          <a:bodyPr wrap="none" rtlCol="0">
            <a:spAutoFit/>
          </a:bodyPr>
          <a:lstStyle/>
          <a:p>
            <a:r>
              <a:rPr lang="en-US" sz="1000" dirty="0"/>
              <a:t>Review &amp; Select</a:t>
            </a:r>
          </a:p>
        </p:txBody>
      </p:sp>
      <p:sp>
        <p:nvSpPr>
          <p:cNvPr id="132" name="TextBox 131">
            <a:extLst>
              <a:ext uri="{FF2B5EF4-FFF2-40B4-BE49-F238E27FC236}">
                <a16:creationId xmlns:a16="http://schemas.microsoft.com/office/drawing/2014/main" id="{882F980A-B69F-F742-BCBD-C43CFAABBA3C}"/>
              </a:ext>
            </a:extLst>
          </p:cNvPr>
          <p:cNvSpPr txBox="1"/>
          <p:nvPr/>
        </p:nvSpPr>
        <p:spPr>
          <a:xfrm>
            <a:off x="5513153" y="5215763"/>
            <a:ext cx="1019831" cy="246221"/>
          </a:xfrm>
          <a:prstGeom prst="rect">
            <a:avLst/>
          </a:prstGeom>
          <a:noFill/>
        </p:spPr>
        <p:txBody>
          <a:bodyPr wrap="none" rtlCol="0">
            <a:spAutoFit/>
          </a:bodyPr>
          <a:lstStyle/>
          <a:p>
            <a:r>
              <a:rPr lang="en-US" sz="1000" dirty="0"/>
              <a:t>Review &amp; Select</a:t>
            </a:r>
          </a:p>
        </p:txBody>
      </p:sp>
      <p:sp>
        <p:nvSpPr>
          <p:cNvPr id="133" name="TextBox 132">
            <a:extLst>
              <a:ext uri="{FF2B5EF4-FFF2-40B4-BE49-F238E27FC236}">
                <a16:creationId xmlns:a16="http://schemas.microsoft.com/office/drawing/2014/main" id="{E013D1C0-DC0A-2A41-A6EE-AACCCC70AC7A}"/>
              </a:ext>
            </a:extLst>
          </p:cNvPr>
          <p:cNvSpPr txBox="1"/>
          <p:nvPr/>
        </p:nvSpPr>
        <p:spPr>
          <a:xfrm>
            <a:off x="6812030" y="5205085"/>
            <a:ext cx="1019831" cy="246221"/>
          </a:xfrm>
          <a:prstGeom prst="rect">
            <a:avLst/>
          </a:prstGeom>
          <a:noFill/>
        </p:spPr>
        <p:txBody>
          <a:bodyPr wrap="none" rtlCol="0">
            <a:spAutoFit/>
          </a:bodyPr>
          <a:lstStyle/>
          <a:p>
            <a:r>
              <a:rPr lang="en-US" sz="1000" dirty="0"/>
              <a:t>Review &amp; Select</a:t>
            </a:r>
          </a:p>
        </p:txBody>
      </p:sp>
      <p:sp>
        <p:nvSpPr>
          <p:cNvPr id="134" name="TextBox 133">
            <a:extLst>
              <a:ext uri="{FF2B5EF4-FFF2-40B4-BE49-F238E27FC236}">
                <a16:creationId xmlns:a16="http://schemas.microsoft.com/office/drawing/2014/main" id="{C0119563-7D3F-CB42-90BE-FCF442B2DDDD}"/>
              </a:ext>
            </a:extLst>
          </p:cNvPr>
          <p:cNvSpPr txBox="1"/>
          <p:nvPr/>
        </p:nvSpPr>
        <p:spPr>
          <a:xfrm>
            <a:off x="2962344" y="4997800"/>
            <a:ext cx="591829" cy="253916"/>
          </a:xfrm>
          <a:prstGeom prst="rect">
            <a:avLst/>
          </a:prstGeom>
          <a:noFill/>
        </p:spPr>
        <p:txBody>
          <a:bodyPr wrap="none" rtlCol="0">
            <a:spAutoFit/>
          </a:bodyPr>
          <a:lstStyle/>
          <a:p>
            <a:r>
              <a:rPr lang="en-US" sz="1050" dirty="0"/>
              <a:t>Editing </a:t>
            </a:r>
          </a:p>
        </p:txBody>
      </p:sp>
      <p:sp>
        <p:nvSpPr>
          <p:cNvPr id="136" name="TextBox 135">
            <a:extLst>
              <a:ext uri="{FF2B5EF4-FFF2-40B4-BE49-F238E27FC236}">
                <a16:creationId xmlns:a16="http://schemas.microsoft.com/office/drawing/2014/main" id="{AF09B3AA-B34A-1A4B-8863-81799E753751}"/>
              </a:ext>
            </a:extLst>
          </p:cNvPr>
          <p:cNvSpPr txBox="1"/>
          <p:nvPr/>
        </p:nvSpPr>
        <p:spPr>
          <a:xfrm>
            <a:off x="4317202" y="4984530"/>
            <a:ext cx="591829" cy="253916"/>
          </a:xfrm>
          <a:prstGeom prst="rect">
            <a:avLst/>
          </a:prstGeom>
          <a:noFill/>
        </p:spPr>
        <p:txBody>
          <a:bodyPr wrap="none" rtlCol="0">
            <a:spAutoFit/>
          </a:bodyPr>
          <a:lstStyle/>
          <a:p>
            <a:r>
              <a:rPr lang="en-US" sz="1050" dirty="0"/>
              <a:t>Editing </a:t>
            </a:r>
          </a:p>
        </p:txBody>
      </p:sp>
      <p:sp>
        <p:nvSpPr>
          <p:cNvPr id="137" name="TextBox 136">
            <a:extLst>
              <a:ext uri="{FF2B5EF4-FFF2-40B4-BE49-F238E27FC236}">
                <a16:creationId xmlns:a16="http://schemas.microsoft.com/office/drawing/2014/main" id="{7F042FAA-D3E1-E840-A94D-38CDAC19AD34}"/>
              </a:ext>
            </a:extLst>
          </p:cNvPr>
          <p:cNvSpPr txBox="1"/>
          <p:nvPr/>
        </p:nvSpPr>
        <p:spPr>
          <a:xfrm>
            <a:off x="5722168" y="4984530"/>
            <a:ext cx="591829" cy="253916"/>
          </a:xfrm>
          <a:prstGeom prst="rect">
            <a:avLst/>
          </a:prstGeom>
          <a:noFill/>
        </p:spPr>
        <p:txBody>
          <a:bodyPr wrap="none" rtlCol="0">
            <a:spAutoFit/>
          </a:bodyPr>
          <a:lstStyle/>
          <a:p>
            <a:r>
              <a:rPr lang="en-US" sz="1050" dirty="0"/>
              <a:t>Editing </a:t>
            </a:r>
          </a:p>
        </p:txBody>
      </p:sp>
      <p:sp>
        <p:nvSpPr>
          <p:cNvPr id="138" name="TextBox 137">
            <a:extLst>
              <a:ext uri="{FF2B5EF4-FFF2-40B4-BE49-F238E27FC236}">
                <a16:creationId xmlns:a16="http://schemas.microsoft.com/office/drawing/2014/main" id="{B4CFDA54-AA0E-854E-B5DA-549299E4A87A}"/>
              </a:ext>
            </a:extLst>
          </p:cNvPr>
          <p:cNvSpPr txBox="1"/>
          <p:nvPr/>
        </p:nvSpPr>
        <p:spPr>
          <a:xfrm>
            <a:off x="7013744" y="4990713"/>
            <a:ext cx="591829" cy="253916"/>
          </a:xfrm>
          <a:prstGeom prst="rect">
            <a:avLst/>
          </a:prstGeom>
          <a:noFill/>
        </p:spPr>
        <p:txBody>
          <a:bodyPr wrap="none" rtlCol="0">
            <a:spAutoFit/>
          </a:bodyPr>
          <a:lstStyle/>
          <a:p>
            <a:r>
              <a:rPr lang="en-US" sz="1050" dirty="0"/>
              <a:t>Editing </a:t>
            </a:r>
          </a:p>
        </p:txBody>
      </p:sp>
      <p:sp>
        <p:nvSpPr>
          <p:cNvPr id="139" name="TextBox 138">
            <a:extLst>
              <a:ext uri="{FF2B5EF4-FFF2-40B4-BE49-F238E27FC236}">
                <a16:creationId xmlns:a16="http://schemas.microsoft.com/office/drawing/2014/main" id="{802C03D4-6ADB-FB48-A6A4-BC65451CC407}"/>
              </a:ext>
            </a:extLst>
          </p:cNvPr>
          <p:cNvSpPr txBox="1"/>
          <p:nvPr/>
        </p:nvSpPr>
        <p:spPr>
          <a:xfrm>
            <a:off x="3009629" y="4774939"/>
            <a:ext cx="630301" cy="246221"/>
          </a:xfrm>
          <a:prstGeom prst="rect">
            <a:avLst/>
          </a:prstGeom>
          <a:noFill/>
        </p:spPr>
        <p:txBody>
          <a:bodyPr wrap="none" rtlCol="0">
            <a:spAutoFit/>
          </a:bodyPr>
          <a:lstStyle/>
          <a:p>
            <a:r>
              <a:rPr lang="en-US" sz="1000" dirty="0"/>
              <a:t>Evaluate</a:t>
            </a:r>
          </a:p>
        </p:txBody>
      </p:sp>
      <p:sp>
        <p:nvSpPr>
          <p:cNvPr id="140" name="TextBox 139">
            <a:extLst>
              <a:ext uri="{FF2B5EF4-FFF2-40B4-BE49-F238E27FC236}">
                <a16:creationId xmlns:a16="http://schemas.microsoft.com/office/drawing/2014/main" id="{0AC63AF9-1864-CF4D-9EB8-8C1E8334BDF5}"/>
              </a:ext>
            </a:extLst>
          </p:cNvPr>
          <p:cNvSpPr txBox="1"/>
          <p:nvPr/>
        </p:nvSpPr>
        <p:spPr>
          <a:xfrm>
            <a:off x="4271336" y="4786322"/>
            <a:ext cx="630301" cy="246221"/>
          </a:xfrm>
          <a:prstGeom prst="rect">
            <a:avLst/>
          </a:prstGeom>
          <a:noFill/>
        </p:spPr>
        <p:txBody>
          <a:bodyPr wrap="none" rtlCol="0">
            <a:spAutoFit/>
          </a:bodyPr>
          <a:lstStyle/>
          <a:p>
            <a:r>
              <a:rPr lang="en-US" sz="1000" dirty="0"/>
              <a:t>Evaluate</a:t>
            </a:r>
          </a:p>
        </p:txBody>
      </p:sp>
      <p:sp>
        <p:nvSpPr>
          <p:cNvPr id="141" name="TextBox 140">
            <a:extLst>
              <a:ext uri="{FF2B5EF4-FFF2-40B4-BE49-F238E27FC236}">
                <a16:creationId xmlns:a16="http://schemas.microsoft.com/office/drawing/2014/main" id="{7D19B87A-8E7E-3F40-890C-909A8FBB913E}"/>
              </a:ext>
            </a:extLst>
          </p:cNvPr>
          <p:cNvSpPr txBox="1"/>
          <p:nvPr/>
        </p:nvSpPr>
        <p:spPr>
          <a:xfrm>
            <a:off x="5694547" y="4761663"/>
            <a:ext cx="630301" cy="246221"/>
          </a:xfrm>
          <a:prstGeom prst="rect">
            <a:avLst/>
          </a:prstGeom>
          <a:noFill/>
        </p:spPr>
        <p:txBody>
          <a:bodyPr wrap="none" rtlCol="0">
            <a:spAutoFit/>
          </a:bodyPr>
          <a:lstStyle/>
          <a:p>
            <a:r>
              <a:rPr lang="en-US" sz="1000" dirty="0"/>
              <a:t>Evaluate</a:t>
            </a:r>
          </a:p>
        </p:txBody>
      </p:sp>
      <p:sp>
        <p:nvSpPr>
          <p:cNvPr id="142" name="TextBox 141">
            <a:extLst>
              <a:ext uri="{FF2B5EF4-FFF2-40B4-BE49-F238E27FC236}">
                <a16:creationId xmlns:a16="http://schemas.microsoft.com/office/drawing/2014/main" id="{0C615542-2CF5-B145-9907-E8BCB608210D}"/>
              </a:ext>
            </a:extLst>
          </p:cNvPr>
          <p:cNvSpPr txBox="1"/>
          <p:nvPr/>
        </p:nvSpPr>
        <p:spPr>
          <a:xfrm>
            <a:off x="6884961" y="4786322"/>
            <a:ext cx="630301" cy="246221"/>
          </a:xfrm>
          <a:prstGeom prst="rect">
            <a:avLst/>
          </a:prstGeom>
          <a:noFill/>
        </p:spPr>
        <p:txBody>
          <a:bodyPr wrap="none" rtlCol="0">
            <a:spAutoFit/>
          </a:bodyPr>
          <a:lstStyle/>
          <a:p>
            <a:r>
              <a:rPr lang="en-US" sz="1000" dirty="0"/>
              <a:t>Evaluate</a:t>
            </a:r>
          </a:p>
        </p:txBody>
      </p:sp>
      <p:sp>
        <p:nvSpPr>
          <p:cNvPr id="143" name="TextBox 142">
            <a:extLst>
              <a:ext uri="{FF2B5EF4-FFF2-40B4-BE49-F238E27FC236}">
                <a16:creationId xmlns:a16="http://schemas.microsoft.com/office/drawing/2014/main" id="{99D5DAE0-C312-7040-AC98-E57577403347}"/>
              </a:ext>
            </a:extLst>
          </p:cNvPr>
          <p:cNvSpPr txBox="1"/>
          <p:nvPr/>
        </p:nvSpPr>
        <p:spPr>
          <a:xfrm>
            <a:off x="2962344" y="4515217"/>
            <a:ext cx="1759933" cy="246221"/>
          </a:xfrm>
          <a:prstGeom prst="rect">
            <a:avLst/>
          </a:prstGeom>
          <a:noFill/>
        </p:spPr>
        <p:txBody>
          <a:bodyPr wrap="square" rtlCol="0">
            <a:spAutoFit/>
          </a:bodyPr>
          <a:lstStyle/>
          <a:p>
            <a:r>
              <a:rPr lang="en-US" sz="1000" dirty="0"/>
              <a:t>Experimentation Research</a:t>
            </a:r>
          </a:p>
        </p:txBody>
      </p:sp>
      <p:sp>
        <p:nvSpPr>
          <p:cNvPr id="144" name="TextBox 143">
            <a:extLst>
              <a:ext uri="{FF2B5EF4-FFF2-40B4-BE49-F238E27FC236}">
                <a16:creationId xmlns:a16="http://schemas.microsoft.com/office/drawing/2014/main" id="{2F13813F-4F5E-FE4C-947A-68AE5CFD3746}"/>
              </a:ext>
            </a:extLst>
          </p:cNvPr>
          <p:cNvSpPr txBox="1"/>
          <p:nvPr/>
        </p:nvSpPr>
        <p:spPr>
          <a:xfrm>
            <a:off x="4542302" y="4514434"/>
            <a:ext cx="1759933" cy="246221"/>
          </a:xfrm>
          <a:prstGeom prst="rect">
            <a:avLst/>
          </a:prstGeom>
          <a:noFill/>
        </p:spPr>
        <p:txBody>
          <a:bodyPr wrap="square" rtlCol="0">
            <a:spAutoFit/>
          </a:bodyPr>
          <a:lstStyle/>
          <a:p>
            <a:r>
              <a:rPr lang="en-US" sz="1000" dirty="0"/>
              <a:t>Experimentation Research</a:t>
            </a:r>
          </a:p>
        </p:txBody>
      </p:sp>
      <p:sp>
        <p:nvSpPr>
          <p:cNvPr id="145" name="TextBox 144">
            <a:extLst>
              <a:ext uri="{FF2B5EF4-FFF2-40B4-BE49-F238E27FC236}">
                <a16:creationId xmlns:a16="http://schemas.microsoft.com/office/drawing/2014/main" id="{1264AD4E-45FC-2F4B-A58B-043DEFE37C37}"/>
              </a:ext>
            </a:extLst>
          </p:cNvPr>
          <p:cNvSpPr txBox="1"/>
          <p:nvPr/>
        </p:nvSpPr>
        <p:spPr>
          <a:xfrm>
            <a:off x="6079827" y="4519507"/>
            <a:ext cx="1759933" cy="246221"/>
          </a:xfrm>
          <a:prstGeom prst="rect">
            <a:avLst/>
          </a:prstGeom>
          <a:noFill/>
        </p:spPr>
        <p:txBody>
          <a:bodyPr wrap="square" rtlCol="0">
            <a:spAutoFit/>
          </a:bodyPr>
          <a:lstStyle/>
          <a:p>
            <a:r>
              <a:rPr lang="en-US" sz="1000" dirty="0"/>
              <a:t>Experimentation Research</a:t>
            </a:r>
          </a:p>
        </p:txBody>
      </p:sp>
      <p:sp>
        <p:nvSpPr>
          <p:cNvPr id="146" name="TextBox 145">
            <a:extLst>
              <a:ext uri="{FF2B5EF4-FFF2-40B4-BE49-F238E27FC236}">
                <a16:creationId xmlns:a16="http://schemas.microsoft.com/office/drawing/2014/main" id="{63513D24-5A9F-AB4E-956A-612E850C5B98}"/>
              </a:ext>
            </a:extLst>
          </p:cNvPr>
          <p:cNvSpPr txBox="1"/>
          <p:nvPr/>
        </p:nvSpPr>
        <p:spPr>
          <a:xfrm>
            <a:off x="3248810" y="4177818"/>
            <a:ext cx="1093569" cy="253916"/>
          </a:xfrm>
          <a:prstGeom prst="rect">
            <a:avLst/>
          </a:prstGeom>
          <a:noFill/>
        </p:spPr>
        <p:txBody>
          <a:bodyPr wrap="none" rtlCol="0">
            <a:spAutoFit/>
          </a:bodyPr>
          <a:lstStyle/>
          <a:p>
            <a:r>
              <a:rPr lang="en-US" sz="1050" dirty="0"/>
              <a:t>Experimentation</a:t>
            </a:r>
          </a:p>
        </p:txBody>
      </p:sp>
      <p:sp>
        <p:nvSpPr>
          <p:cNvPr id="147" name="TextBox 146">
            <a:extLst>
              <a:ext uri="{FF2B5EF4-FFF2-40B4-BE49-F238E27FC236}">
                <a16:creationId xmlns:a16="http://schemas.microsoft.com/office/drawing/2014/main" id="{D133857F-0181-CA4A-86E7-C3B5F86451C1}"/>
              </a:ext>
            </a:extLst>
          </p:cNvPr>
          <p:cNvSpPr txBox="1"/>
          <p:nvPr/>
        </p:nvSpPr>
        <p:spPr>
          <a:xfrm>
            <a:off x="4765076" y="4190155"/>
            <a:ext cx="1093569" cy="253916"/>
          </a:xfrm>
          <a:prstGeom prst="rect">
            <a:avLst/>
          </a:prstGeom>
          <a:noFill/>
        </p:spPr>
        <p:txBody>
          <a:bodyPr wrap="none" rtlCol="0">
            <a:spAutoFit/>
          </a:bodyPr>
          <a:lstStyle/>
          <a:p>
            <a:r>
              <a:rPr lang="en-US" sz="1050" dirty="0"/>
              <a:t>Experimentation</a:t>
            </a:r>
          </a:p>
        </p:txBody>
      </p:sp>
      <p:sp>
        <p:nvSpPr>
          <p:cNvPr id="148" name="TextBox 147">
            <a:extLst>
              <a:ext uri="{FF2B5EF4-FFF2-40B4-BE49-F238E27FC236}">
                <a16:creationId xmlns:a16="http://schemas.microsoft.com/office/drawing/2014/main" id="{1AFF83DD-686B-8A45-BAFA-781772E5D6D4}"/>
              </a:ext>
            </a:extLst>
          </p:cNvPr>
          <p:cNvSpPr txBox="1"/>
          <p:nvPr/>
        </p:nvSpPr>
        <p:spPr>
          <a:xfrm>
            <a:off x="6250719" y="4169919"/>
            <a:ext cx="1093569" cy="253916"/>
          </a:xfrm>
          <a:prstGeom prst="rect">
            <a:avLst/>
          </a:prstGeom>
          <a:noFill/>
        </p:spPr>
        <p:txBody>
          <a:bodyPr wrap="none" rtlCol="0">
            <a:spAutoFit/>
          </a:bodyPr>
          <a:lstStyle/>
          <a:p>
            <a:r>
              <a:rPr lang="en-US" sz="1050" dirty="0"/>
              <a:t>Experimentation</a:t>
            </a:r>
          </a:p>
        </p:txBody>
      </p:sp>
      <p:sp>
        <p:nvSpPr>
          <p:cNvPr id="151" name="TextBox 150">
            <a:extLst>
              <a:ext uri="{FF2B5EF4-FFF2-40B4-BE49-F238E27FC236}">
                <a16:creationId xmlns:a16="http://schemas.microsoft.com/office/drawing/2014/main" id="{1E798C81-2D3A-774D-A537-C3EC790DCBB2}"/>
              </a:ext>
            </a:extLst>
          </p:cNvPr>
          <p:cNvSpPr txBox="1"/>
          <p:nvPr/>
        </p:nvSpPr>
        <p:spPr>
          <a:xfrm>
            <a:off x="4761069" y="3883360"/>
            <a:ext cx="998991" cy="253916"/>
          </a:xfrm>
          <a:prstGeom prst="rect">
            <a:avLst/>
          </a:prstGeom>
          <a:noFill/>
        </p:spPr>
        <p:txBody>
          <a:bodyPr wrap="none" rtlCol="0">
            <a:spAutoFit/>
          </a:bodyPr>
          <a:lstStyle/>
          <a:p>
            <a:r>
              <a:rPr lang="en-US" sz="1050" dirty="0"/>
              <a:t>Project Review</a:t>
            </a:r>
          </a:p>
        </p:txBody>
      </p:sp>
      <p:sp>
        <p:nvSpPr>
          <p:cNvPr id="152" name="TextBox 151">
            <a:extLst>
              <a:ext uri="{FF2B5EF4-FFF2-40B4-BE49-F238E27FC236}">
                <a16:creationId xmlns:a16="http://schemas.microsoft.com/office/drawing/2014/main" id="{9417A1CA-BA47-8441-93F7-9B12B8CD9515}"/>
              </a:ext>
            </a:extLst>
          </p:cNvPr>
          <p:cNvSpPr txBox="1"/>
          <p:nvPr/>
        </p:nvSpPr>
        <p:spPr>
          <a:xfrm>
            <a:off x="3535198" y="3616815"/>
            <a:ext cx="819455" cy="253916"/>
          </a:xfrm>
          <a:prstGeom prst="rect">
            <a:avLst/>
          </a:prstGeom>
          <a:noFill/>
        </p:spPr>
        <p:txBody>
          <a:bodyPr wrap="none" rtlCol="0">
            <a:spAutoFit/>
          </a:bodyPr>
          <a:lstStyle/>
          <a:p>
            <a:r>
              <a:rPr lang="en-US" sz="1050" dirty="0"/>
              <a:t>Photoshoot</a:t>
            </a:r>
          </a:p>
        </p:txBody>
      </p:sp>
      <p:sp>
        <p:nvSpPr>
          <p:cNvPr id="153" name="TextBox 152">
            <a:extLst>
              <a:ext uri="{FF2B5EF4-FFF2-40B4-BE49-F238E27FC236}">
                <a16:creationId xmlns:a16="http://schemas.microsoft.com/office/drawing/2014/main" id="{83B7AB7D-04A2-FA41-9B81-7E4615088001}"/>
              </a:ext>
            </a:extLst>
          </p:cNvPr>
          <p:cNvSpPr txBox="1"/>
          <p:nvPr/>
        </p:nvSpPr>
        <p:spPr>
          <a:xfrm>
            <a:off x="4909439" y="3617851"/>
            <a:ext cx="819455" cy="253916"/>
          </a:xfrm>
          <a:prstGeom prst="rect">
            <a:avLst/>
          </a:prstGeom>
          <a:noFill/>
        </p:spPr>
        <p:txBody>
          <a:bodyPr wrap="none" rtlCol="0">
            <a:spAutoFit/>
          </a:bodyPr>
          <a:lstStyle/>
          <a:p>
            <a:r>
              <a:rPr lang="en-US" sz="1050" dirty="0"/>
              <a:t>Photoshoot</a:t>
            </a:r>
          </a:p>
        </p:txBody>
      </p:sp>
      <p:sp>
        <p:nvSpPr>
          <p:cNvPr id="154" name="TextBox 153">
            <a:extLst>
              <a:ext uri="{FF2B5EF4-FFF2-40B4-BE49-F238E27FC236}">
                <a16:creationId xmlns:a16="http://schemas.microsoft.com/office/drawing/2014/main" id="{C322772D-98CE-E44A-825A-3D1C459D6D60}"/>
              </a:ext>
            </a:extLst>
          </p:cNvPr>
          <p:cNvSpPr txBox="1"/>
          <p:nvPr/>
        </p:nvSpPr>
        <p:spPr>
          <a:xfrm>
            <a:off x="6197897" y="3614341"/>
            <a:ext cx="819455" cy="253916"/>
          </a:xfrm>
          <a:prstGeom prst="rect">
            <a:avLst/>
          </a:prstGeom>
          <a:noFill/>
        </p:spPr>
        <p:txBody>
          <a:bodyPr wrap="none" rtlCol="0">
            <a:spAutoFit/>
          </a:bodyPr>
          <a:lstStyle/>
          <a:p>
            <a:r>
              <a:rPr lang="en-US" sz="1050" dirty="0"/>
              <a:t>Photoshoot</a:t>
            </a:r>
          </a:p>
        </p:txBody>
      </p:sp>
      <p:sp>
        <p:nvSpPr>
          <p:cNvPr id="155" name="TextBox 154">
            <a:extLst>
              <a:ext uri="{FF2B5EF4-FFF2-40B4-BE49-F238E27FC236}">
                <a16:creationId xmlns:a16="http://schemas.microsoft.com/office/drawing/2014/main" id="{909D7B40-1D40-CC45-B96B-A291C3BCF420}"/>
              </a:ext>
            </a:extLst>
          </p:cNvPr>
          <p:cNvSpPr txBox="1"/>
          <p:nvPr/>
        </p:nvSpPr>
        <p:spPr>
          <a:xfrm>
            <a:off x="4816406" y="3340123"/>
            <a:ext cx="1019831" cy="246221"/>
          </a:xfrm>
          <a:prstGeom prst="rect">
            <a:avLst/>
          </a:prstGeom>
          <a:noFill/>
        </p:spPr>
        <p:txBody>
          <a:bodyPr wrap="none" rtlCol="0">
            <a:spAutoFit/>
          </a:bodyPr>
          <a:lstStyle/>
          <a:p>
            <a:r>
              <a:rPr lang="en-US" sz="1000" dirty="0"/>
              <a:t>Review &amp; Select</a:t>
            </a:r>
          </a:p>
        </p:txBody>
      </p:sp>
      <p:sp>
        <p:nvSpPr>
          <p:cNvPr id="156" name="TextBox 155">
            <a:extLst>
              <a:ext uri="{FF2B5EF4-FFF2-40B4-BE49-F238E27FC236}">
                <a16:creationId xmlns:a16="http://schemas.microsoft.com/office/drawing/2014/main" id="{51E28EE5-E387-8A49-B18D-FF6FB628162A}"/>
              </a:ext>
            </a:extLst>
          </p:cNvPr>
          <p:cNvSpPr txBox="1"/>
          <p:nvPr/>
        </p:nvSpPr>
        <p:spPr>
          <a:xfrm>
            <a:off x="3625534" y="3347274"/>
            <a:ext cx="1030792" cy="246221"/>
          </a:xfrm>
          <a:prstGeom prst="rect">
            <a:avLst/>
          </a:prstGeom>
          <a:noFill/>
        </p:spPr>
        <p:txBody>
          <a:bodyPr wrap="square" rtlCol="0">
            <a:spAutoFit/>
          </a:bodyPr>
          <a:lstStyle/>
          <a:p>
            <a:r>
              <a:rPr lang="en-US" sz="1000" dirty="0"/>
              <a:t>Review &amp; Select</a:t>
            </a:r>
          </a:p>
        </p:txBody>
      </p:sp>
      <p:sp>
        <p:nvSpPr>
          <p:cNvPr id="157" name="TextBox 156">
            <a:extLst>
              <a:ext uri="{FF2B5EF4-FFF2-40B4-BE49-F238E27FC236}">
                <a16:creationId xmlns:a16="http://schemas.microsoft.com/office/drawing/2014/main" id="{7705F643-BFCD-C04B-9D29-C146C77046AA}"/>
              </a:ext>
            </a:extLst>
          </p:cNvPr>
          <p:cNvSpPr txBox="1"/>
          <p:nvPr/>
        </p:nvSpPr>
        <p:spPr>
          <a:xfrm>
            <a:off x="5972505" y="3351894"/>
            <a:ext cx="1161275" cy="246221"/>
          </a:xfrm>
          <a:prstGeom prst="rect">
            <a:avLst/>
          </a:prstGeom>
          <a:noFill/>
        </p:spPr>
        <p:txBody>
          <a:bodyPr wrap="square" rtlCol="0">
            <a:spAutoFit/>
          </a:bodyPr>
          <a:lstStyle/>
          <a:p>
            <a:r>
              <a:rPr lang="en-US" sz="1000" dirty="0"/>
              <a:t>Review &amp; Select</a:t>
            </a:r>
          </a:p>
        </p:txBody>
      </p:sp>
      <p:sp>
        <p:nvSpPr>
          <p:cNvPr id="158" name="TextBox 157">
            <a:extLst>
              <a:ext uri="{FF2B5EF4-FFF2-40B4-BE49-F238E27FC236}">
                <a16:creationId xmlns:a16="http://schemas.microsoft.com/office/drawing/2014/main" id="{F7D02295-E527-3F4F-A697-32F604138647}"/>
              </a:ext>
            </a:extLst>
          </p:cNvPr>
          <p:cNvSpPr txBox="1"/>
          <p:nvPr/>
        </p:nvSpPr>
        <p:spPr>
          <a:xfrm>
            <a:off x="4013336" y="3062997"/>
            <a:ext cx="591829" cy="253916"/>
          </a:xfrm>
          <a:prstGeom prst="rect">
            <a:avLst/>
          </a:prstGeom>
          <a:noFill/>
        </p:spPr>
        <p:txBody>
          <a:bodyPr wrap="none" rtlCol="0">
            <a:spAutoFit/>
          </a:bodyPr>
          <a:lstStyle/>
          <a:p>
            <a:r>
              <a:rPr lang="en-US" sz="1050" dirty="0"/>
              <a:t>Editing </a:t>
            </a:r>
          </a:p>
        </p:txBody>
      </p:sp>
      <p:sp>
        <p:nvSpPr>
          <p:cNvPr id="159" name="TextBox 158">
            <a:extLst>
              <a:ext uri="{FF2B5EF4-FFF2-40B4-BE49-F238E27FC236}">
                <a16:creationId xmlns:a16="http://schemas.microsoft.com/office/drawing/2014/main" id="{927045A4-5FA3-9843-8E0B-B65398011C9C}"/>
              </a:ext>
            </a:extLst>
          </p:cNvPr>
          <p:cNvSpPr txBox="1"/>
          <p:nvPr/>
        </p:nvSpPr>
        <p:spPr>
          <a:xfrm>
            <a:off x="5045962" y="3061686"/>
            <a:ext cx="591829" cy="253916"/>
          </a:xfrm>
          <a:prstGeom prst="rect">
            <a:avLst/>
          </a:prstGeom>
          <a:noFill/>
        </p:spPr>
        <p:txBody>
          <a:bodyPr wrap="none" rtlCol="0">
            <a:spAutoFit/>
          </a:bodyPr>
          <a:lstStyle/>
          <a:p>
            <a:r>
              <a:rPr lang="en-US" sz="1050" dirty="0"/>
              <a:t>Editing </a:t>
            </a:r>
          </a:p>
        </p:txBody>
      </p:sp>
      <p:sp>
        <p:nvSpPr>
          <p:cNvPr id="160" name="TextBox 159">
            <a:extLst>
              <a:ext uri="{FF2B5EF4-FFF2-40B4-BE49-F238E27FC236}">
                <a16:creationId xmlns:a16="http://schemas.microsoft.com/office/drawing/2014/main" id="{AA393B27-9C03-A546-83D0-4C182ABC3695}"/>
              </a:ext>
            </a:extLst>
          </p:cNvPr>
          <p:cNvSpPr txBox="1"/>
          <p:nvPr/>
        </p:nvSpPr>
        <p:spPr>
          <a:xfrm>
            <a:off x="6057772" y="3060749"/>
            <a:ext cx="591829" cy="253916"/>
          </a:xfrm>
          <a:prstGeom prst="rect">
            <a:avLst/>
          </a:prstGeom>
          <a:noFill/>
        </p:spPr>
        <p:txBody>
          <a:bodyPr wrap="none" rtlCol="0">
            <a:spAutoFit/>
          </a:bodyPr>
          <a:lstStyle/>
          <a:p>
            <a:r>
              <a:rPr lang="en-US" sz="1050" dirty="0"/>
              <a:t>Editing </a:t>
            </a:r>
          </a:p>
        </p:txBody>
      </p:sp>
      <p:sp>
        <p:nvSpPr>
          <p:cNvPr id="161" name="TextBox 160">
            <a:extLst>
              <a:ext uri="{FF2B5EF4-FFF2-40B4-BE49-F238E27FC236}">
                <a16:creationId xmlns:a16="http://schemas.microsoft.com/office/drawing/2014/main" id="{1E86BD3F-7BE9-FA47-83B2-A6FC955B237D}"/>
              </a:ext>
            </a:extLst>
          </p:cNvPr>
          <p:cNvSpPr txBox="1"/>
          <p:nvPr/>
        </p:nvSpPr>
        <p:spPr>
          <a:xfrm>
            <a:off x="4977313" y="2784692"/>
            <a:ext cx="630301" cy="246221"/>
          </a:xfrm>
          <a:prstGeom prst="rect">
            <a:avLst/>
          </a:prstGeom>
          <a:noFill/>
        </p:spPr>
        <p:txBody>
          <a:bodyPr wrap="none" rtlCol="0">
            <a:spAutoFit/>
          </a:bodyPr>
          <a:lstStyle/>
          <a:p>
            <a:r>
              <a:rPr lang="en-US" sz="1000" dirty="0"/>
              <a:t>Evaluate</a:t>
            </a:r>
          </a:p>
        </p:txBody>
      </p:sp>
      <p:sp>
        <p:nvSpPr>
          <p:cNvPr id="162" name="TextBox 161">
            <a:extLst>
              <a:ext uri="{FF2B5EF4-FFF2-40B4-BE49-F238E27FC236}">
                <a16:creationId xmlns:a16="http://schemas.microsoft.com/office/drawing/2014/main" id="{FCDA9BD1-FA94-9F40-AE19-3C9B8EB604BD}"/>
              </a:ext>
            </a:extLst>
          </p:cNvPr>
          <p:cNvSpPr txBox="1"/>
          <p:nvPr/>
        </p:nvSpPr>
        <p:spPr>
          <a:xfrm>
            <a:off x="4099407" y="2804463"/>
            <a:ext cx="630301" cy="246221"/>
          </a:xfrm>
          <a:prstGeom prst="rect">
            <a:avLst/>
          </a:prstGeom>
          <a:noFill/>
        </p:spPr>
        <p:txBody>
          <a:bodyPr wrap="none" rtlCol="0">
            <a:spAutoFit/>
          </a:bodyPr>
          <a:lstStyle/>
          <a:p>
            <a:r>
              <a:rPr lang="en-US" sz="1000" dirty="0"/>
              <a:t>Evaluate</a:t>
            </a:r>
          </a:p>
        </p:txBody>
      </p:sp>
      <p:sp>
        <p:nvSpPr>
          <p:cNvPr id="163" name="TextBox 162">
            <a:extLst>
              <a:ext uri="{FF2B5EF4-FFF2-40B4-BE49-F238E27FC236}">
                <a16:creationId xmlns:a16="http://schemas.microsoft.com/office/drawing/2014/main" id="{56187949-3DE1-2D49-80DB-37561C6D5613}"/>
              </a:ext>
            </a:extLst>
          </p:cNvPr>
          <p:cNvSpPr txBox="1"/>
          <p:nvPr/>
        </p:nvSpPr>
        <p:spPr>
          <a:xfrm>
            <a:off x="5899186" y="2778406"/>
            <a:ext cx="627660" cy="246221"/>
          </a:xfrm>
          <a:prstGeom prst="rect">
            <a:avLst/>
          </a:prstGeom>
          <a:noFill/>
        </p:spPr>
        <p:txBody>
          <a:bodyPr wrap="square" rtlCol="0">
            <a:spAutoFit/>
          </a:bodyPr>
          <a:lstStyle/>
          <a:p>
            <a:r>
              <a:rPr lang="en-US" sz="1000" dirty="0"/>
              <a:t>Evaluate</a:t>
            </a:r>
          </a:p>
        </p:txBody>
      </p:sp>
      <p:sp>
        <p:nvSpPr>
          <p:cNvPr id="164" name="TextBox 163">
            <a:extLst>
              <a:ext uri="{FF2B5EF4-FFF2-40B4-BE49-F238E27FC236}">
                <a16:creationId xmlns:a16="http://schemas.microsoft.com/office/drawing/2014/main" id="{805BF86D-3EA7-4241-A406-2803F05F0428}"/>
              </a:ext>
            </a:extLst>
          </p:cNvPr>
          <p:cNvSpPr txBox="1"/>
          <p:nvPr/>
        </p:nvSpPr>
        <p:spPr>
          <a:xfrm>
            <a:off x="4579180" y="2445923"/>
            <a:ext cx="1438214" cy="261610"/>
          </a:xfrm>
          <a:prstGeom prst="rect">
            <a:avLst/>
          </a:prstGeom>
          <a:noFill/>
        </p:spPr>
        <p:txBody>
          <a:bodyPr wrap="none" rtlCol="0">
            <a:spAutoFit/>
          </a:bodyPr>
          <a:lstStyle/>
          <a:p>
            <a:r>
              <a:rPr lang="en-US" sz="1100" dirty="0"/>
              <a:t>Final Experimentation</a:t>
            </a:r>
          </a:p>
        </p:txBody>
      </p:sp>
      <p:sp>
        <p:nvSpPr>
          <p:cNvPr id="166" name="TextBox 165">
            <a:extLst>
              <a:ext uri="{FF2B5EF4-FFF2-40B4-BE49-F238E27FC236}">
                <a16:creationId xmlns:a16="http://schemas.microsoft.com/office/drawing/2014/main" id="{4662D0CF-A75D-4142-AE1F-2328A57E3076}"/>
              </a:ext>
            </a:extLst>
          </p:cNvPr>
          <p:cNvSpPr txBox="1"/>
          <p:nvPr/>
        </p:nvSpPr>
        <p:spPr>
          <a:xfrm>
            <a:off x="4374962" y="2031434"/>
            <a:ext cx="1822935" cy="230832"/>
          </a:xfrm>
          <a:prstGeom prst="rect">
            <a:avLst/>
          </a:prstGeom>
          <a:noFill/>
        </p:spPr>
        <p:txBody>
          <a:bodyPr wrap="none" rtlCol="0">
            <a:spAutoFit/>
          </a:bodyPr>
          <a:lstStyle/>
          <a:p>
            <a:r>
              <a:rPr lang="en-US" sz="900" dirty="0"/>
              <a:t>Best Images from each photoshoot</a:t>
            </a:r>
          </a:p>
        </p:txBody>
      </p:sp>
      <p:sp>
        <p:nvSpPr>
          <p:cNvPr id="167" name="TextBox 166">
            <a:extLst>
              <a:ext uri="{FF2B5EF4-FFF2-40B4-BE49-F238E27FC236}">
                <a16:creationId xmlns:a16="http://schemas.microsoft.com/office/drawing/2014/main" id="{C4F6C47A-F952-5D40-9128-9AA9FDAE3C83}"/>
              </a:ext>
            </a:extLst>
          </p:cNvPr>
          <p:cNvSpPr txBox="1"/>
          <p:nvPr/>
        </p:nvSpPr>
        <p:spPr>
          <a:xfrm>
            <a:off x="4832539" y="1596966"/>
            <a:ext cx="952505" cy="261610"/>
          </a:xfrm>
          <a:prstGeom prst="rect">
            <a:avLst/>
          </a:prstGeom>
          <a:noFill/>
        </p:spPr>
        <p:txBody>
          <a:bodyPr wrap="none" rtlCol="0">
            <a:spAutoFit/>
          </a:bodyPr>
          <a:lstStyle/>
          <a:p>
            <a:r>
              <a:rPr lang="en-US" sz="1100" dirty="0"/>
              <a:t>Final images  </a:t>
            </a:r>
          </a:p>
        </p:txBody>
      </p:sp>
      <p:sp>
        <p:nvSpPr>
          <p:cNvPr id="168" name="TextBox 167">
            <a:extLst>
              <a:ext uri="{FF2B5EF4-FFF2-40B4-BE49-F238E27FC236}">
                <a16:creationId xmlns:a16="http://schemas.microsoft.com/office/drawing/2014/main" id="{6A2FE931-CD61-454B-A5AA-57C8969451B1}"/>
              </a:ext>
            </a:extLst>
          </p:cNvPr>
          <p:cNvSpPr txBox="1"/>
          <p:nvPr/>
        </p:nvSpPr>
        <p:spPr>
          <a:xfrm>
            <a:off x="4944254" y="1082109"/>
            <a:ext cx="675185" cy="261610"/>
          </a:xfrm>
          <a:prstGeom prst="rect">
            <a:avLst/>
          </a:prstGeom>
          <a:noFill/>
        </p:spPr>
        <p:txBody>
          <a:bodyPr wrap="none" rtlCol="0">
            <a:spAutoFit/>
          </a:bodyPr>
          <a:lstStyle/>
          <a:p>
            <a:r>
              <a:rPr lang="en-US" sz="1100" dirty="0"/>
              <a:t>Evaluate</a:t>
            </a:r>
          </a:p>
        </p:txBody>
      </p:sp>
      <p:cxnSp>
        <p:nvCxnSpPr>
          <p:cNvPr id="178" name="Elbow Connector 177">
            <a:extLst>
              <a:ext uri="{FF2B5EF4-FFF2-40B4-BE49-F238E27FC236}">
                <a16:creationId xmlns:a16="http://schemas.microsoft.com/office/drawing/2014/main" id="{5371E1CB-7451-AD41-9AD2-5BA97F29312B}"/>
              </a:ext>
            </a:extLst>
          </p:cNvPr>
          <p:cNvCxnSpPr/>
          <p:nvPr/>
        </p:nvCxnSpPr>
        <p:spPr>
          <a:xfrm>
            <a:off x="1146628" y="5862140"/>
            <a:ext cx="1016000" cy="269718"/>
          </a:xfrm>
          <a:prstGeom prst="bentConnector3">
            <a:avLst/>
          </a:prstGeom>
          <a:ln w="38100">
            <a:solidFill>
              <a:srgbClr val="FFA603"/>
            </a:solidFill>
          </a:ln>
        </p:spPr>
        <p:style>
          <a:lnRef idx="1">
            <a:schemeClr val="accent1"/>
          </a:lnRef>
          <a:fillRef idx="0">
            <a:schemeClr val="accent1"/>
          </a:fillRef>
          <a:effectRef idx="0">
            <a:schemeClr val="accent1"/>
          </a:effectRef>
          <a:fontRef idx="minor">
            <a:schemeClr val="tx1"/>
          </a:fontRef>
        </p:style>
      </p:cxnSp>
      <p:cxnSp>
        <p:nvCxnSpPr>
          <p:cNvPr id="179" name="Elbow Connector 178">
            <a:extLst>
              <a:ext uri="{FF2B5EF4-FFF2-40B4-BE49-F238E27FC236}">
                <a16:creationId xmlns:a16="http://schemas.microsoft.com/office/drawing/2014/main" id="{6A18EF2B-CE0A-2D4F-AB80-C9866DBE6065}"/>
              </a:ext>
            </a:extLst>
          </p:cNvPr>
          <p:cNvCxnSpPr/>
          <p:nvPr/>
        </p:nvCxnSpPr>
        <p:spPr>
          <a:xfrm>
            <a:off x="1633021" y="4953161"/>
            <a:ext cx="1016000" cy="269718"/>
          </a:xfrm>
          <a:prstGeom prst="bentConnector3">
            <a:avLst/>
          </a:prstGeom>
          <a:ln w="38100">
            <a:solidFill>
              <a:srgbClr val="3800FF"/>
            </a:solidFill>
          </a:ln>
        </p:spPr>
        <p:style>
          <a:lnRef idx="1">
            <a:schemeClr val="accent1"/>
          </a:lnRef>
          <a:fillRef idx="0">
            <a:schemeClr val="accent1"/>
          </a:fillRef>
          <a:effectRef idx="0">
            <a:schemeClr val="accent1"/>
          </a:effectRef>
          <a:fontRef idx="minor">
            <a:schemeClr val="tx1"/>
          </a:fontRef>
        </p:style>
      </p:cxnSp>
      <p:cxnSp>
        <p:nvCxnSpPr>
          <p:cNvPr id="180" name="Elbow Connector 179">
            <a:extLst>
              <a:ext uri="{FF2B5EF4-FFF2-40B4-BE49-F238E27FC236}">
                <a16:creationId xmlns:a16="http://schemas.microsoft.com/office/drawing/2014/main" id="{5B2D9B13-8A5B-5843-A491-0F6F24BA3C02}"/>
              </a:ext>
            </a:extLst>
          </p:cNvPr>
          <p:cNvCxnSpPr/>
          <p:nvPr/>
        </p:nvCxnSpPr>
        <p:spPr>
          <a:xfrm>
            <a:off x="2027874" y="4199368"/>
            <a:ext cx="1016000" cy="269718"/>
          </a:xfrm>
          <a:prstGeom prst="bentConnector3">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81" name="Elbow Connector 180">
            <a:extLst>
              <a:ext uri="{FF2B5EF4-FFF2-40B4-BE49-F238E27FC236}">
                <a16:creationId xmlns:a16="http://schemas.microsoft.com/office/drawing/2014/main" id="{8340DB6C-3E30-2143-8835-8D30111751D4}"/>
              </a:ext>
            </a:extLst>
          </p:cNvPr>
          <p:cNvCxnSpPr/>
          <p:nvPr/>
        </p:nvCxnSpPr>
        <p:spPr>
          <a:xfrm>
            <a:off x="2664245" y="3069499"/>
            <a:ext cx="1016000" cy="269718"/>
          </a:xfrm>
          <a:prstGeom prst="bentConnector3">
            <a:avLst/>
          </a:prstGeom>
          <a:ln w="38100">
            <a:solidFill>
              <a:srgbClr val="E901FF"/>
            </a:solidFill>
          </a:ln>
        </p:spPr>
        <p:style>
          <a:lnRef idx="1">
            <a:schemeClr val="accent1"/>
          </a:lnRef>
          <a:fillRef idx="0">
            <a:schemeClr val="accent1"/>
          </a:fillRef>
          <a:effectRef idx="0">
            <a:schemeClr val="accent1"/>
          </a:effectRef>
          <a:fontRef idx="minor">
            <a:schemeClr val="tx1"/>
          </a:fontRef>
        </p:style>
      </p:cxnSp>
      <p:cxnSp>
        <p:nvCxnSpPr>
          <p:cNvPr id="182" name="Elbow Connector 181">
            <a:extLst>
              <a:ext uri="{FF2B5EF4-FFF2-40B4-BE49-F238E27FC236}">
                <a16:creationId xmlns:a16="http://schemas.microsoft.com/office/drawing/2014/main" id="{54738683-6198-5348-8107-F7FE47837B21}"/>
              </a:ext>
            </a:extLst>
          </p:cNvPr>
          <p:cNvCxnSpPr/>
          <p:nvPr/>
        </p:nvCxnSpPr>
        <p:spPr>
          <a:xfrm>
            <a:off x="3532267" y="1529812"/>
            <a:ext cx="1016000" cy="269718"/>
          </a:xfrm>
          <a:prstGeom prst="bentConnector3">
            <a:avLst/>
          </a:prstGeom>
          <a:ln w="38100">
            <a:solidFill>
              <a:srgbClr val="E4FF00"/>
            </a:solidFill>
          </a:ln>
        </p:spPr>
        <p:style>
          <a:lnRef idx="1">
            <a:schemeClr val="accent1"/>
          </a:lnRef>
          <a:fillRef idx="0">
            <a:schemeClr val="accent1"/>
          </a:fillRef>
          <a:effectRef idx="0">
            <a:schemeClr val="accent1"/>
          </a:effectRef>
          <a:fontRef idx="minor">
            <a:schemeClr val="tx1"/>
          </a:fontRef>
        </p:style>
      </p:cxnSp>
      <p:sp>
        <p:nvSpPr>
          <p:cNvPr id="183" name="Rectangle 182">
            <a:extLst>
              <a:ext uri="{FF2B5EF4-FFF2-40B4-BE49-F238E27FC236}">
                <a16:creationId xmlns:a16="http://schemas.microsoft.com/office/drawing/2014/main" id="{8C757E38-1E06-6B48-B9CA-FE277BF9D6B4}"/>
              </a:ext>
            </a:extLst>
          </p:cNvPr>
          <p:cNvSpPr/>
          <p:nvPr/>
        </p:nvSpPr>
        <p:spPr>
          <a:xfrm>
            <a:off x="159657" y="5647767"/>
            <a:ext cx="986971" cy="375524"/>
          </a:xfrm>
          <a:prstGeom prst="rect">
            <a:avLst/>
          </a:prstGeom>
          <a:solidFill>
            <a:srgbClr val="FFA6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a:extLst>
              <a:ext uri="{FF2B5EF4-FFF2-40B4-BE49-F238E27FC236}">
                <a16:creationId xmlns:a16="http://schemas.microsoft.com/office/drawing/2014/main" id="{8CB95266-2591-F241-815B-367E139C669B}"/>
              </a:ext>
            </a:extLst>
          </p:cNvPr>
          <p:cNvSpPr/>
          <p:nvPr/>
        </p:nvSpPr>
        <p:spPr>
          <a:xfrm>
            <a:off x="644601" y="4765399"/>
            <a:ext cx="986971" cy="375524"/>
          </a:xfrm>
          <a:prstGeom prst="rect">
            <a:avLst/>
          </a:prstGeom>
          <a:solidFill>
            <a:srgbClr val="38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id="{38D7BA0F-DDAD-E74D-90DF-C648866544B7}"/>
              </a:ext>
            </a:extLst>
          </p:cNvPr>
          <p:cNvSpPr/>
          <p:nvPr/>
        </p:nvSpPr>
        <p:spPr>
          <a:xfrm>
            <a:off x="1036770" y="4010318"/>
            <a:ext cx="986971" cy="375524"/>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id="{75D856F4-59E4-F34D-965A-F21A995650AB}"/>
              </a:ext>
            </a:extLst>
          </p:cNvPr>
          <p:cNvSpPr/>
          <p:nvPr/>
        </p:nvSpPr>
        <p:spPr>
          <a:xfrm>
            <a:off x="1693304" y="2897933"/>
            <a:ext cx="986971" cy="375524"/>
          </a:xfrm>
          <a:prstGeom prst="rect">
            <a:avLst/>
          </a:prstGeom>
          <a:solidFill>
            <a:srgbClr val="E90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1FF25A49-8D3E-9049-B354-ED16C66D74D3}"/>
              </a:ext>
            </a:extLst>
          </p:cNvPr>
          <p:cNvSpPr/>
          <p:nvPr/>
        </p:nvSpPr>
        <p:spPr>
          <a:xfrm>
            <a:off x="2530691" y="1347584"/>
            <a:ext cx="986971" cy="375524"/>
          </a:xfrm>
          <a:prstGeom prst="rect">
            <a:avLst/>
          </a:prstGeom>
          <a:solidFill>
            <a:srgbClr val="E4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TextBox 187">
            <a:extLst>
              <a:ext uri="{FF2B5EF4-FFF2-40B4-BE49-F238E27FC236}">
                <a16:creationId xmlns:a16="http://schemas.microsoft.com/office/drawing/2014/main" id="{D68C262B-9886-3742-A778-517C0EE2FE63}"/>
              </a:ext>
            </a:extLst>
          </p:cNvPr>
          <p:cNvSpPr txBox="1"/>
          <p:nvPr/>
        </p:nvSpPr>
        <p:spPr>
          <a:xfrm>
            <a:off x="155132" y="5637616"/>
            <a:ext cx="1043876"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Stage 1 </a:t>
            </a:r>
          </a:p>
        </p:txBody>
      </p:sp>
      <p:sp>
        <p:nvSpPr>
          <p:cNvPr id="189" name="TextBox 188">
            <a:extLst>
              <a:ext uri="{FF2B5EF4-FFF2-40B4-BE49-F238E27FC236}">
                <a16:creationId xmlns:a16="http://schemas.microsoft.com/office/drawing/2014/main" id="{8648F5FE-D5B2-C540-A2EF-9E87C88CABE6}"/>
              </a:ext>
            </a:extLst>
          </p:cNvPr>
          <p:cNvSpPr txBox="1"/>
          <p:nvPr/>
        </p:nvSpPr>
        <p:spPr>
          <a:xfrm>
            <a:off x="634605" y="4771242"/>
            <a:ext cx="979755"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Stage 2</a:t>
            </a:r>
          </a:p>
        </p:txBody>
      </p:sp>
      <p:sp>
        <p:nvSpPr>
          <p:cNvPr id="190" name="TextBox 189">
            <a:extLst>
              <a:ext uri="{FF2B5EF4-FFF2-40B4-BE49-F238E27FC236}">
                <a16:creationId xmlns:a16="http://schemas.microsoft.com/office/drawing/2014/main" id="{C80AD905-FAE1-8540-865F-D66C7DEDB760}"/>
              </a:ext>
            </a:extLst>
          </p:cNvPr>
          <p:cNvSpPr txBox="1"/>
          <p:nvPr/>
        </p:nvSpPr>
        <p:spPr>
          <a:xfrm>
            <a:off x="1036626" y="4035459"/>
            <a:ext cx="979755"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Stage 3</a:t>
            </a:r>
          </a:p>
        </p:txBody>
      </p:sp>
      <p:sp>
        <p:nvSpPr>
          <p:cNvPr id="191" name="TextBox 190">
            <a:extLst>
              <a:ext uri="{FF2B5EF4-FFF2-40B4-BE49-F238E27FC236}">
                <a16:creationId xmlns:a16="http://schemas.microsoft.com/office/drawing/2014/main" id="{0754855E-127C-E140-BE15-64580992155B}"/>
              </a:ext>
            </a:extLst>
          </p:cNvPr>
          <p:cNvSpPr txBox="1"/>
          <p:nvPr/>
        </p:nvSpPr>
        <p:spPr>
          <a:xfrm>
            <a:off x="1708360" y="2925436"/>
            <a:ext cx="979755"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Stage 4</a:t>
            </a:r>
          </a:p>
        </p:txBody>
      </p:sp>
      <p:sp>
        <p:nvSpPr>
          <p:cNvPr id="192" name="TextBox 191">
            <a:extLst>
              <a:ext uri="{FF2B5EF4-FFF2-40B4-BE49-F238E27FC236}">
                <a16:creationId xmlns:a16="http://schemas.microsoft.com/office/drawing/2014/main" id="{4DAC3B6C-6555-134A-82F2-C8B044B4C65D}"/>
              </a:ext>
            </a:extLst>
          </p:cNvPr>
          <p:cNvSpPr txBox="1"/>
          <p:nvPr/>
        </p:nvSpPr>
        <p:spPr>
          <a:xfrm>
            <a:off x="2530691" y="1353949"/>
            <a:ext cx="1023482"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Stage 5</a:t>
            </a:r>
          </a:p>
        </p:txBody>
      </p:sp>
      <p:sp>
        <p:nvSpPr>
          <p:cNvPr id="193" name="TextBox 192">
            <a:extLst>
              <a:ext uri="{FF2B5EF4-FFF2-40B4-BE49-F238E27FC236}">
                <a16:creationId xmlns:a16="http://schemas.microsoft.com/office/drawing/2014/main" id="{C6C2F6F6-EA73-EE4D-9D12-7DFE207249D1}"/>
              </a:ext>
            </a:extLst>
          </p:cNvPr>
          <p:cNvSpPr txBox="1"/>
          <p:nvPr/>
        </p:nvSpPr>
        <p:spPr>
          <a:xfrm>
            <a:off x="281327" y="137030"/>
            <a:ext cx="4260975" cy="83099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4800" dirty="0">
                <a:latin typeface="+mj-lt"/>
              </a:rPr>
              <a:t>P</a:t>
            </a:r>
            <a:r>
              <a:rPr lang="en-US" sz="2800" dirty="0">
                <a:latin typeface="+mj-lt"/>
              </a:rPr>
              <a:t>ersonal</a:t>
            </a:r>
            <a:r>
              <a:rPr lang="en-US" sz="3200" dirty="0">
                <a:latin typeface="+mj-lt"/>
              </a:rPr>
              <a:t> </a:t>
            </a:r>
            <a:r>
              <a:rPr lang="en-US" sz="4800" dirty="0">
                <a:latin typeface="+mj-lt"/>
              </a:rPr>
              <a:t>P</a:t>
            </a:r>
            <a:r>
              <a:rPr lang="en-US" sz="2800" dirty="0">
                <a:latin typeface="+mj-lt"/>
              </a:rPr>
              <a:t>roject </a:t>
            </a:r>
            <a:r>
              <a:rPr lang="en-US" sz="4800" dirty="0">
                <a:latin typeface="+mj-lt"/>
              </a:rPr>
              <a:t>P</a:t>
            </a:r>
            <a:r>
              <a:rPr lang="en-US" sz="2800" dirty="0">
                <a:latin typeface="+mj-lt"/>
              </a:rPr>
              <a:t>yramid</a:t>
            </a:r>
            <a:r>
              <a:rPr lang="en-US" sz="3200" dirty="0">
                <a:latin typeface="+mj-lt"/>
              </a:rPr>
              <a:t> </a:t>
            </a:r>
          </a:p>
        </p:txBody>
      </p:sp>
      <p:sp>
        <p:nvSpPr>
          <p:cNvPr id="194" name="TextBox 193">
            <a:extLst>
              <a:ext uri="{FF2B5EF4-FFF2-40B4-BE49-F238E27FC236}">
                <a16:creationId xmlns:a16="http://schemas.microsoft.com/office/drawing/2014/main" id="{C73490AB-340A-7444-B8E1-2EC49D6C6982}"/>
              </a:ext>
            </a:extLst>
          </p:cNvPr>
          <p:cNvSpPr txBox="1"/>
          <p:nvPr/>
        </p:nvSpPr>
        <p:spPr>
          <a:xfrm>
            <a:off x="7476341" y="3366315"/>
            <a:ext cx="4552997" cy="80021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dirty="0"/>
              <a:t>Completion: </a:t>
            </a:r>
            <a:r>
              <a:rPr lang="en-US" dirty="0"/>
              <a:t>When you have completed the task place a red dot in the box</a:t>
            </a:r>
          </a:p>
        </p:txBody>
      </p:sp>
      <p:sp>
        <p:nvSpPr>
          <p:cNvPr id="195" name="Oval 194">
            <a:extLst>
              <a:ext uri="{FF2B5EF4-FFF2-40B4-BE49-F238E27FC236}">
                <a16:creationId xmlns:a16="http://schemas.microsoft.com/office/drawing/2014/main" id="{8C50AF3E-4D77-D241-A46F-C4C06F1B0040}"/>
              </a:ext>
            </a:extLst>
          </p:cNvPr>
          <p:cNvSpPr/>
          <p:nvPr/>
        </p:nvSpPr>
        <p:spPr>
          <a:xfrm>
            <a:off x="10793177" y="651177"/>
            <a:ext cx="253206" cy="21544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TextBox 195">
            <a:extLst>
              <a:ext uri="{FF2B5EF4-FFF2-40B4-BE49-F238E27FC236}">
                <a16:creationId xmlns:a16="http://schemas.microsoft.com/office/drawing/2014/main" id="{48814CA8-2D99-A64B-8E67-A3C9BD2FE4DD}"/>
              </a:ext>
            </a:extLst>
          </p:cNvPr>
          <p:cNvSpPr txBox="1"/>
          <p:nvPr/>
        </p:nvSpPr>
        <p:spPr>
          <a:xfrm>
            <a:off x="9230401" y="6063740"/>
            <a:ext cx="2839239" cy="369332"/>
          </a:xfrm>
          <a:prstGeom prst="rect">
            <a:avLst/>
          </a:prstGeom>
          <a:solidFill>
            <a:srgbClr val="FFA603"/>
          </a:solidFill>
          <a:ln>
            <a:no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dirty="0">
                <a:solidFill>
                  <a:schemeClr val="tx1"/>
                </a:solidFill>
                <a:latin typeface="Arial" panose="020B0604020202020204" pitchFamily="34" charset="0"/>
                <a:cs typeface="Arial" panose="020B0604020202020204" pitchFamily="34" charset="0"/>
              </a:rPr>
              <a:t>Initial research &amp; planning</a:t>
            </a:r>
          </a:p>
        </p:txBody>
      </p:sp>
      <p:sp>
        <p:nvSpPr>
          <p:cNvPr id="197" name="TextBox 196">
            <a:extLst>
              <a:ext uri="{FF2B5EF4-FFF2-40B4-BE49-F238E27FC236}">
                <a16:creationId xmlns:a16="http://schemas.microsoft.com/office/drawing/2014/main" id="{61A36067-CAC4-054D-AFFE-731DA549E4EC}"/>
              </a:ext>
            </a:extLst>
          </p:cNvPr>
          <p:cNvSpPr txBox="1"/>
          <p:nvPr/>
        </p:nvSpPr>
        <p:spPr>
          <a:xfrm>
            <a:off x="8593853" y="4991285"/>
            <a:ext cx="2620690" cy="646331"/>
          </a:xfrm>
          <a:prstGeom prst="rect">
            <a:avLst/>
          </a:prstGeom>
          <a:solidFill>
            <a:srgbClr val="3800FF"/>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dirty="0">
                <a:solidFill>
                  <a:schemeClr val="tx1"/>
                </a:solidFill>
                <a:latin typeface="Arial" panose="020B0604020202020204" pitchFamily="34" charset="0"/>
                <a:cs typeface="Arial" panose="020B0604020202020204" pitchFamily="34" charset="0"/>
              </a:rPr>
              <a:t>Photographer research </a:t>
            </a:r>
          </a:p>
          <a:p>
            <a:pPr algn="ctr"/>
            <a:r>
              <a:rPr lang="en-US" dirty="0">
                <a:solidFill>
                  <a:schemeClr val="tx1"/>
                </a:solidFill>
                <a:latin typeface="Arial" panose="020B0604020202020204" pitchFamily="34" charset="0"/>
                <a:cs typeface="Arial" panose="020B0604020202020204" pitchFamily="34" charset="0"/>
              </a:rPr>
              <a:t>&amp; Responses</a:t>
            </a:r>
          </a:p>
        </p:txBody>
      </p:sp>
      <p:sp>
        <p:nvSpPr>
          <p:cNvPr id="198" name="TextBox 197">
            <a:extLst>
              <a:ext uri="{FF2B5EF4-FFF2-40B4-BE49-F238E27FC236}">
                <a16:creationId xmlns:a16="http://schemas.microsoft.com/office/drawing/2014/main" id="{B0F14EDC-5DB9-3949-88F2-3FA7A2B5AF14}"/>
              </a:ext>
            </a:extLst>
          </p:cNvPr>
          <p:cNvSpPr txBox="1"/>
          <p:nvPr/>
        </p:nvSpPr>
        <p:spPr>
          <a:xfrm>
            <a:off x="8038138" y="4238154"/>
            <a:ext cx="1851789" cy="369332"/>
          </a:xfrm>
          <a:prstGeom prst="rect">
            <a:avLst/>
          </a:prstGeom>
          <a:solidFill>
            <a:srgbClr val="00FF00"/>
          </a:solidFill>
          <a:ln>
            <a:no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dirty="0">
                <a:solidFill>
                  <a:schemeClr val="tx1"/>
                </a:solidFill>
                <a:latin typeface="Arial" panose="020B0604020202020204" pitchFamily="34" charset="0"/>
                <a:cs typeface="Arial" panose="020B0604020202020204" pitchFamily="34" charset="0"/>
              </a:rPr>
              <a:t>Experimentation</a:t>
            </a:r>
          </a:p>
        </p:txBody>
      </p:sp>
      <p:sp>
        <p:nvSpPr>
          <p:cNvPr id="199" name="TextBox 198">
            <a:extLst>
              <a:ext uri="{FF2B5EF4-FFF2-40B4-BE49-F238E27FC236}">
                <a16:creationId xmlns:a16="http://schemas.microsoft.com/office/drawing/2014/main" id="{47CF135F-42D2-704A-88A5-11BE417D64F7}"/>
              </a:ext>
            </a:extLst>
          </p:cNvPr>
          <p:cNvSpPr txBox="1"/>
          <p:nvPr/>
        </p:nvSpPr>
        <p:spPr>
          <a:xfrm>
            <a:off x="7288812" y="2927573"/>
            <a:ext cx="3647152" cy="369332"/>
          </a:xfrm>
          <a:prstGeom prst="rect">
            <a:avLst/>
          </a:prstGeom>
          <a:solidFill>
            <a:srgbClr val="E901FF"/>
          </a:solidFill>
          <a:ln>
            <a:no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dirty="0">
                <a:solidFill>
                  <a:schemeClr val="tx1"/>
                </a:solidFill>
                <a:latin typeface="Arial" panose="020B0604020202020204" pitchFamily="34" charset="0"/>
                <a:cs typeface="Arial" panose="020B0604020202020204" pitchFamily="34" charset="0"/>
              </a:rPr>
              <a:t>Final planning &amp; final photoshoots</a:t>
            </a:r>
          </a:p>
        </p:txBody>
      </p:sp>
      <p:sp>
        <p:nvSpPr>
          <p:cNvPr id="200" name="TextBox 199">
            <a:extLst>
              <a:ext uri="{FF2B5EF4-FFF2-40B4-BE49-F238E27FC236}">
                <a16:creationId xmlns:a16="http://schemas.microsoft.com/office/drawing/2014/main" id="{6D11A3A3-7EF5-1B49-B3CB-ABA2B667AF98}"/>
              </a:ext>
            </a:extLst>
          </p:cNvPr>
          <p:cNvSpPr txBox="1"/>
          <p:nvPr/>
        </p:nvSpPr>
        <p:spPr>
          <a:xfrm>
            <a:off x="6461837" y="1589974"/>
            <a:ext cx="4224233" cy="369332"/>
          </a:xfrm>
          <a:prstGeom prst="rect">
            <a:avLst/>
          </a:prstGeom>
          <a:solidFill>
            <a:srgbClr val="E2FD00"/>
          </a:solidFill>
          <a:ln>
            <a:no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dirty="0">
                <a:solidFill>
                  <a:schemeClr val="tx1"/>
                </a:solidFill>
                <a:latin typeface="Arial" panose="020B0604020202020204" pitchFamily="34" charset="0"/>
                <a:cs typeface="Arial" panose="020B0604020202020204" pitchFamily="34" charset="0"/>
              </a:rPr>
              <a:t>Final experimentation &amp; final outcomes </a:t>
            </a:r>
          </a:p>
        </p:txBody>
      </p:sp>
      <p:cxnSp>
        <p:nvCxnSpPr>
          <p:cNvPr id="202" name="Straight Connector 201">
            <a:extLst>
              <a:ext uri="{FF2B5EF4-FFF2-40B4-BE49-F238E27FC236}">
                <a16:creationId xmlns:a16="http://schemas.microsoft.com/office/drawing/2014/main" id="{CFC15DC1-ACD1-8645-859E-02E0730DA198}"/>
              </a:ext>
            </a:extLst>
          </p:cNvPr>
          <p:cNvCxnSpPr>
            <a:cxnSpLocks/>
            <a:endCxn id="200" idx="1"/>
          </p:cNvCxnSpPr>
          <p:nvPr/>
        </p:nvCxnSpPr>
        <p:spPr>
          <a:xfrm>
            <a:off x="6009592" y="1766046"/>
            <a:ext cx="452245" cy="8594"/>
          </a:xfrm>
          <a:prstGeom prst="line">
            <a:avLst/>
          </a:prstGeom>
          <a:ln w="50800">
            <a:solidFill>
              <a:srgbClr val="E4FF00"/>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69F2FA36-F3BD-AA45-A9C8-51F3BB825BFD}"/>
              </a:ext>
            </a:extLst>
          </p:cNvPr>
          <p:cNvCxnSpPr>
            <a:cxnSpLocks/>
          </p:cNvCxnSpPr>
          <p:nvPr/>
        </p:nvCxnSpPr>
        <p:spPr>
          <a:xfrm flipV="1">
            <a:off x="6812030" y="3204358"/>
            <a:ext cx="532258" cy="7752"/>
          </a:xfrm>
          <a:prstGeom prst="line">
            <a:avLst/>
          </a:prstGeom>
          <a:ln w="50800">
            <a:solidFill>
              <a:srgbClr val="E901FF"/>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FB6B399F-0B42-CF44-8BFE-6D75274F4118}"/>
              </a:ext>
            </a:extLst>
          </p:cNvPr>
          <p:cNvCxnSpPr>
            <a:cxnSpLocks/>
          </p:cNvCxnSpPr>
          <p:nvPr/>
        </p:nvCxnSpPr>
        <p:spPr>
          <a:xfrm flipV="1">
            <a:off x="7431603" y="4427714"/>
            <a:ext cx="661514" cy="393"/>
          </a:xfrm>
          <a:prstGeom prst="line">
            <a:avLst/>
          </a:prstGeom>
          <a:ln w="508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CDD2BA25-DE69-8746-B8A5-A9BD9973BF05}"/>
              </a:ext>
            </a:extLst>
          </p:cNvPr>
          <p:cNvCxnSpPr>
            <a:cxnSpLocks/>
          </p:cNvCxnSpPr>
          <p:nvPr/>
        </p:nvCxnSpPr>
        <p:spPr>
          <a:xfrm>
            <a:off x="7914278" y="5325188"/>
            <a:ext cx="727490" cy="0"/>
          </a:xfrm>
          <a:prstGeom prst="line">
            <a:avLst/>
          </a:prstGeom>
          <a:ln w="50800">
            <a:solidFill>
              <a:srgbClr val="3800FF"/>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61A87528-2623-034A-A339-06BF4EC55F25}"/>
              </a:ext>
            </a:extLst>
          </p:cNvPr>
          <p:cNvCxnSpPr>
            <a:cxnSpLocks/>
          </p:cNvCxnSpPr>
          <p:nvPr/>
        </p:nvCxnSpPr>
        <p:spPr>
          <a:xfrm>
            <a:off x="8462398" y="6353884"/>
            <a:ext cx="853735" cy="7237"/>
          </a:xfrm>
          <a:prstGeom prst="line">
            <a:avLst/>
          </a:prstGeom>
          <a:ln w="50800">
            <a:solidFill>
              <a:srgbClr val="FFA603"/>
            </a:solidFill>
          </a:ln>
        </p:spPr>
        <p:style>
          <a:lnRef idx="1">
            <a:schemeClr val="accent1"/>
          </a:lnRef>
          <a:fillRef idx="0">
            <a:schemeClr val="accent1"/>
          </a:fillRef>
          <a:effectRef idx="0">
            <a:schemeClr val="accent1"/>
          </a:effectRef>
          <a:fontRef idx="minor">
            <a:schemeClr val="tx1"/>
          </a:fontRef>
        </p:style>
      </p:cxnSp>
      <p:sp>
        <p:nvSpPr>
          <p:cNvPr id="2" name="Bevel 1">
            <a:hlinkClick r:id="rId3" action="ppaction://hlinksldjump"/>
            <a:extLst>
              <a:ext uri="{FF2B5EF4-FFF2-40B4-BE49-F238E27FC236}">
                <a16:creationId xmlns:a16="http://schemas.microsoft.com/office/drawing/2014/main" id="{D2D87E9D-CDBB-FF46-8EEE-12159FCAED8F}"/>
              </a:ext>
            </a:extLst>
          </p:cNvPr>
          <p:cNvSpPr/>
          <p:nvPr/>
        </p:nvSpPr>
        <p:spPr>
          <a:xfrm>
            <a:off x="303515" y="1107388"/>
            <a:ext cx="1328057" cy="359678"/>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Contents page</a:t>
            </a:r>
          </a:p>
        </p:txBody>
      </p:sp>
    </p:spTree>
    <p:extLst>
      <p:ext uri="{BB962C8B-B14F-4D97-AF65-F5344CB8AC3E}">
        <p14:creationId xmlns:p14="http://schemas.microsoft.com/office/powerpoint/2010/main" val="27602247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descr="lighthouse-rule-of-third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8728813" y="454407"/>
            <a:ext cx="3092824" cy="1491618"/>
          </a:xfrm>
          <a:prstGeom prst="rect">
            <a:avLst/>
          </a:prstGeom>
        </p:spPr>
      </p:pic>
      <p:pic>
        <p:nvPicPr>
          <p:cNvPr id="4" name="Content Placeholder 3" descr="out-road-sig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242235" y="1037589"/>
            <a:ext cx="2422141" cy="1332085"/>
          </a:xfrm>
          <a:prstGeom prst="rect">
            <a:avLst/>
          </a:prstGeom>
        </p:spPr>
      </p:pic>
      <p:pic>
        <p:nvPicPr>
          <p:cNvPr id="5" name="Content Placeholder 3" descr="winding-mountain-roa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242235" y="2863331"/>
            <a:ext cx="2884011" cy="1586095"/>
          </a:xfrm>
          <a:prstGeom prst="rect">
            <a:avLst/>
          </a:prstGeom>
        </p:spPr>
      </p:pic>
      <p:pic>
        <p:nvPicPr>
          <p:cNvPr id="6" name="Content Placeholder 5" descr="orange-chapel.jpg"/>
          <p:cNvPicPr>
            <a:picLocks noChangeAspect="1"/>
          </p:cNvPicPr>
          <p:nvPr/>
        </p:nvPicPr>
        <p:blipFill>
          <a:blip r:embed="rId5" cstate="screen">
            <a:extLst>
              <a:ext uri="{28A0092B-C50C-407E-A947-70E740481C1C}">
                <a14:useLocalDpi xmlns:a14="http://schemas.microsoft.com/office/drawing/2010/main"/>
              </a:ext>
            </a:extLst>
          </a:blip>
          <a:srcRect l="-49943" r="-49943"/>
          <a:stretch>
            <a:fillRect/>
          </a:stretch>
        </p:blipFill>
        <p:spPr>
          <a:xfrm>
            <a:off x="5486578" y="454407"/>
            <a:ext cx="3711030" cy="2040924"/>
          </a:xfrm>
          <a:prstGeom prst="rect">
            <a:avLst/>
          </a:prstGeom>
        </p:spPr>
      </p:pic>
      <p:pic>
        <p:nvPicPr>
          <p:cNvPr id="7" name="Content Placeholder 3" descr="man-on-beach.jpg"/>
          <p:cNvPicPr>
            <a:picLocks noChangeAspect="1"/>
          </p:cNvPicPr>
          <p:nvPr/>
        </p:nvPicPr>
        <p:blipFill>
          <a:blip r:embed="rId6" cstate="screen">
            <a:extLst>
              <a:ext uri="{28A0092B-C50C-407E-A947-70E740481C1C}">
                <a14:useLocalDpi xmlns:a14="http://schemas.microsoft.com/office/drawing/2010/main"/>
              </a:ext>
            </a:extLst>
          </a:blip>
          <a:srcRect l="-40769" r="-40769"/>
          <a:stretch>
            <a:fillRect/>
          </a:stretch>
        </p:blipFill>
        <p:spPr>
          <a:xfrm>
            <a:off x="2643188" y="4895089"/>
            <a:ext cx="3230365" cy="1776576"/>
          </a:xfrm>
          <a:prstGeom prst="rect">
            <a:avLst/>
          </a:prstGeom>
        </p:spPr>
      </p:pic>
      <p:pic>
        <p:nvPicPr>
          <p:cNvPr id="8" name="Content Placeholder 3" descr="violinist.jpg"/>
          <p:cNvPicPr>
            <a:picLocks noChangeAspect="1"/>
          </p:cNvPicPr>
          <p:nvPr/>
        </p:nvPicPr>
        <p:blipFill>
          <a:blip r:embed="rId7" cstate="screen">
            <a:extLst>
              <a:ext uri="{28A0092B-C50C-407E-A947-70E740481C1C}">
                <a14:useLocalDpi xmlns:a14="http://schemas.microsoft.com/office/drawing/2010/main"/>
              </a:ext>
            </a:extLst>
          </a:blip>
          <a:srcRect l="-10122" r="-10122"/>
          <a:stretch>
            <a:fillRect/>
          </a:stretch>
        </p:blipFill>
        <p:spPr>
          <a:xfrm>
            <a:off x="9059452" y="4895090"/>
            <a:ext cx="3014769" cy="1658007"/>
          </a:xfrm>
          <a:prstGeom prst="rect">
            <a:avLst/>
          </a:prstGeom>
        </p:spPr>
      </p:pic>
      <p:pic>
        <p:nvPicPr>
          <p:cNvPr id="9" name="Content Placeholder 3" descr="sheep-hills.jpg"/>
          <p:cNvPicPr>
            <a:picLocks noChangeAspect="1"/>
          </p:cNvPicPr>
          <p:nvPr/>
        </p:nvPicPr>
        <p:blipFill>
          <a:blip r:embed="rId8" cstate="screen">
            <a:extLst>
              <a:ext uri="{28A0092B-C50C-407E-A947-70E740481C1C}">
                <a14:useLocalDpi xmlns:a14="http://schemas.microsoft.com/office/drawing/2010/main"/>
              </a:ext>
            </a:extLst>
          </a:blip>
          <a:srcRect l="-18187" r="-18187"/>
          <a:stretch>
            <a:fillRect/>
          </a:stretch>
        </p:blipFill>
        <p:spPr>
          <a:xfrm>
            <a:off x="8993210" y="2554339"/>
            <a:ext cx="3198790" cy="1759212"/>
          </a:xfrm>
          <a:prstGeom prst="rect">
            <a:avLst/>
          </a:prstGeom>
        </p:spPr>
      </p:pic>
      <p:pic>
        <p:nvPicPr>
          <p:cNvPr id="10" name="Content Placeholder 3" descr="chateau-lake-louise.jpg"/>
          <p:cNvPicPr>
            <a:picLocks noChangeAspect="1"/>
          </p:cNvPicPr>
          <p:nvPr/>
        </p:nvPicPr>
        <p:blipFill>
          <a:blip r:embed="rId9" cstate="screen">
            <a:extLst>
              <a:ext uri="{28A0092B-C50C-407E-A947-70E740481C1C}">
                <a14:useLocalDpi xmlns:a14="http://schemas.microsoft.com/office/drawing/2010/main"/>
              </a:ext>
            </a:extLst>
          </a:blip>
          <a:srcRect l="-18187" r="-18187"/>
          <a:stretch>
            <a:fillRect/>
          </a:stretch>
        </p:blipFill>
        <p:spPr>
          <a:xfrm>
            <a:off x="5926810" y="2923672"/>
            <a:ext cx="3270798" cy="1798813"/>
          </a:xfrm>
          <a:prstGeom prst="rect">
            <a:avLst/>
          </a:prstGeom>
        </p:spPr>
      </p:pic>
      <p:pic>
        <p:nvPicPr>
          <p:cNvPr id="11" name="Content Placeholder 3" descr="hugging-ornaments.jpg"/>
          <p:cNvPicPr>
            <a:picLocks noChangeAspect="1"/>
          </p:cNvPicPr>
          <p:nvPr/>
        </p:nvPicPr>
        <p:blipFill>
          <a:blip r:embed="rId10" cstate="screen">
            <a:extLst>
              <a:ext uri="{28A0092B-C50C-407E-A947-70E740481C1C}">
                <a14:useLocalDpi xmlns:a14="http://schemas.microsoft.com/office/drawing/2010/main"/>
              </a:ext>
            </a:extLst>
          </a:blip>
          <a:srcRect l="-10561" r="-10561"/>
          <a:stretch>
            <a:fillRect/>
          </a:stretch>
        </p:blipFill>
        <p:spPr>
          <a:xfrm>
            <a:off x="5873553" y="5227203"/>
            <a:ext cx="2626481" cy="1444463"/>
          </a:xfrm>
          <a:prstGeom prst="rect">
            <a:avLst/>
          </a:prstGeom>
        </p:spPr>
      </p:pic>
      <p:sp>
        <p:nvSpPr>
          <p:cNvPr id="12" name="TextBox 11"/>
          <p:cNvSpPr txBox="1"/>
          <p:nvPr/>
        </p:nvSpPr>
        <p:spPr>
          <a:xfrm>
            <a:off x="3286802" y="638374"/>
            <a:ext cx="2429961" cy="369332"/>
          </a:xfrm>
          <a:prstGeom prst="rect">
            <a:avLst/>
          </a:prstGeom>
          <a:noFill/>
        </p:spPr>
        <p:txBody>
          <a:bodyPr wrap="none" rtlCol="0">
            <a:spAutoFit/>
          </a:bodyPr>
          <a:lstStyle/>
          <a:p>
            <a:r>
              <a:rPr lang="en-US" dirty="0"/>
              <a:t>Balancing the elements </a:t>
            </a:r>
          </a:p>
        </p:txBody>
      </p:sp>
      <p:sp>
        <p:nvSpPr>
          <p:cNvPr id="13" name="TextBox 12"/>
          <p:cNvSpPr txBox="1"/>
          <p:nvPr/>
        </p:nvSpPr>
        <p:spPr>
          <a:xfrm>
            <a:off x="6185301" y="0"/>
            <a:ext cx="2435731" cy="369332"/>
          </a:xfrm>
          <a:prstGeom prst="rect">
            <a:avLst/>
          </a:prstGeom>
          <a:noFill/>
        </p:spPr>
        <p:txBody>
          <a:bodyPr wrap="none" rtlCol="0">
            <a:spAutoFit/>
          </a:bodyPr>
          <a:lstStyle/>
          <a:p>
            <a:r>
              <a:rPr lang="en-US" dirty="0"/>
              <a:t>Symmetry and patterns </a:t>
            </a:r>
          </a:p>
        </p:txBody>
      </p:sp>
      <p:sp>
        <p:nvSpPr>
          <p:cNvPr id="14" name="TextBox 13"/>
          <p:cNvSpPr txBox="1"/>
          <p:nvPr/>
        </p:nvSpPr>
        <p:spPr>
          <a:xfrm>
            <a:off x="9367527" y="67214"/>
            <a:ext cx="1441420" cy="369332"/>
          </a:xfrm>
          <a:prstGeom prst="rect">
            <a:avLst/>
          </a:prstGeom>
          <a:noFill/>
        </p:spPr>
        <p:txBody>
          <a:bodyPr wrap="none" rtlCol="0">
            <a:spAutoFit/>
          </a:bodyPr>
          <a:lstStyle/>
          <a:p>
            <a:r>
              <a:rPr lang="en-US" dirty="0"/>
              <a:t>Rule of thirds</a:t>
            </a:r>
          </a:p>
        </p:txBody>
      </p:sp>
      <p:sp>
        <p:nvSpPr>
          <p:cNvPr id="15" name="TextBox 14"/>
          <p:cNvSpPr txBox="1"/>
          <p:nvPr/>
        </p:nvSpPr>
        <p:spPr>
          <a:xfrm>
            <a:off x="3406588" y="2369673"/>
            <a:ext cx="1395860" cy="369332"/>
          </a:xfrm>
          <a:prstGeom prst="rect">
            <a:avLst/>
          </a:prstGeom>
          <a:noFill/>
        </p:spPr>
        <p:txBody>
          <a:bodyPr wrap="none" rtlCol="0">
            <a:spAutoFit/>
          </a:bodyPr>
          <a:lstStyle/>
          <a:p>
            <a:r>
              <a:rPr lang="en-US" dirty="0"/>
              <a:t>Leading lines</a:t>
            </a:r>
          </a:p>
        </p:txBody>
      </p:sp>
      <p:sp>
        <p:nvSpPr>
          <p:cNvPr id="16" name="TextBox 15"/>
          <p:cNvSpPr txBox="1"/>
          <p:nvPr/>
        </p:nvSpPr>
        <p:spPr>
          <a:xfrm>
            <a:off x="7015462" y="2493998"/>
            <a:ext cx="997453" cy="369332"/>
          </a:xfrm>
          <a:prstGeom prst="rect">
            <a:avLst/>
          </a:prstGeom>
          <a:noFill/>
        </p:spPr>
        <p:txBody>
          <a:bodyPr wrap="none" rtlCol="0">
            <a:spAutoFit/>
          </a:bodyPr>
          <a:lstStyle/>
          <a:p>
            <a:r>
              <a:rPr lang="en-US" dirty="0"/>
              <a:t>Framing </a:t>
            </a:r>
          </a:p>
        </p:txBody>
      </p:sp>
      <p:sp>
        <p:nvSpPr>
          <p:cNvPr id="17" name="TextBox 16"/>
          <p:cNvSpPr txBox="1"/>
          <p:nvPr/>
        </p:nvSpPr>
        <p:spPr>
          <a:xfrm>
            <a:off x="9838470" y="2147744"/>
            <a:ext cx="761409" cy="369332"/>
          </a:xfrm>
          <a:prstGeom prst="rect">
            <a:avLst/>
          </a:prstGeom>
          <a:noFill/>
        </p:spPr>
        <p:txBody>
          <a:bodyPr wrap="none" rtlCol="0">
            <a:spAutoFit/>
          </a:bodyPr>
          <a:lstStyle/>
          <a:p>
            <a:r>
              <a:rPr lang="en-US" dirty="0"/>
              <a:t>Depth</a:t>
            </a:r>
          </a:p>
        </p:txBody>
      </p:sp>
      <p:sp>
        <p:nvSpPr>
          <p:cNvPr id="18" name="TextBox 17"/>
          <p:cNvSpPr txBox="1"/>
          <p:nvPr/>
        </p:nvSpPr>
        <p:spPr>
          <a:xfrm>
            <a:off x="3406589" y="4498217"/>
            <a:ext cx="1247393" cy="369332"/>
          </a:xfrm>
          <a:prstGeom prst="rect">
            <a:avLst/>
          </a:prstGeom>
          <a:noFill/>
        </p:spPr>
        <p:txBody>
          <a:bodyPr wrap="none" rtlCol="0">
            <a:spAutoFit/>
          </a:bodyPr>
          <a:lstStyle/>
          <a:p>
            <a:r>
              <a:rPr lang="en-US" dirty="0"/>
              <a:t>View point </a:t>
            </a:r>
          </a:p>
        </p:txBody>
      </p:sp>
      <p:sp>
        <p:nvSpPr>
          <p:cNvPr id="19" name="TextBox 18"/>
          <p:cNvSpPr txBox="1"/>
          <p:nvPr/>
        </p:nvSpPr>
        <p:spPr>
          <a:xfrm>
            <a:off x="9838470" y="4511242"/>
            <a:ext cx="1298027" cy="369332"/>
          </a:xfrm>
          <a:prstGeom prst="rect">
            <a:avLst/>
          </a:prstGeom>
          <a:noFill/>
        </p:spPr>
        <p:txBody>
          <a:bodyPr wrap="none" rtlCol="0">
            <a:spAutoFit/>
          </a:bodyPr>
          <a:lstStyle/>
          <a:p>
            <a:r>
              <a:rPr lang="en-US" dirty="0"/>
              <a:t>Background</a:t>
            </a:r>
          </a:p>
        </p:txBody>
      </p:sp>
      <p:sp>
        <p:nvSpPr>
          <p:cNvPr id="20" name="TextBox 19"/>
          <p:cNvSpPr txBox="1"/>
          <p:nvPr/>
        </p:nvSpPr>
        <p:spPr>
          <a:xfrm>
            <a:off x="6497756" y="4842160"/>
            <a:ext cx="1035410" cy="369332"/>
          </a:xfrm>
          <a:prstGeom prst="rect">
            <a:avLst/>
          </a:prstGeom>
          <a:noFill/>
        </p:spPr>
        <p:txBody>
          <a:bodyPr wrap="none" rtlCol="0">
            <a:spAutoFit/>
          </a:bodyPr>
          <a:lstStyle/>
          <a:p>
            <a:r>
              <a:rPr lang="en-US" dirty="0"/>
              <a:t>Cropping</a:t>
            </a:r>
          </a:p>
        </p:txBody>
      </p:sp>
      <p:sp>
        <p:nvSpPr>
          <p:cNvPr id="21" name="TextBox 20"/>
          <p:cNvSpPr txBox="1"/>
          <p:nvPr/>
        </p:nvSpPr>
        <p:spPr>
          <a:xfrm>
            <a:off x="171678" y="114546"/>
            <a:ext cx="3506909" cy="461665"/>
          </a:xfrm>
          <a:prstGeom prst="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dirty="0"/>
              <a:t>Composition techniques </a:t>
            </a:r>
          </a:p>
        </p:txBody>
      </p:sp>
      <p:sp>
        <p:nvSpPr>
          <p:cNvPr id="2" name="TextBox 1">
            <a:extLst>
              <a:ext uri="{FF2B5EF4-FFF2-40B4-BE49-F238E27FC236}">
                <a16:creationId xmlns:a16="http://schemas.microsoft.com/office/drawing/2014/main" id="{47D9D7A2-3B83-BE4A-9E88-885DBFAD7F7E}"/>
              </a:ext>
            </a:extLst>
          </p:cNvPr>
          <p:cNvSpPr txBox="1"/>
          <p:nvPr/>
        </p:nvSpPr>
        <p:spPr>
          <a:xfrm>
            <a:off x="275771" y="1161142"/>
            <a:ext cx="2905503" cy="5355312"/>
          </a:xfrm>
          <a:prstGeom prst="rect">
            <a:avLst/>
          </a:prstGeom>
          <a:noFill/>
        </p:spPr>
        <p:txBody>
          <a:bodyPr wrap="square" rtlCol="0">
            <a:spAutoFit/>
          </a:bodyPr>
          <a:lstStyle/>
          <a:p>
            <a:r>
              <a:rPr lang="en-US" dirty="0"/>
              <a:t>Composition is very important across any creative subject and you must make sure you know them and are using them consistently. It means the arrangement of elements in the photo (basically it means where everything is!). Remember, you can control this…. You can either, change the position of the objects or person/people you are photographing, or you change the position of your self. So if you are photographing a landscape, you cant move it… so you move. </a:t>
            </a:r>
          </a:p>
        </p:txBody>
      </p:sp>
      <p:sp>
        <p:nvSpPr>
          <p:cNvPr id="22" name="Bevel 21">
            <a:hlinkClick r:id="rId11" action="ppaction://hlinksldjump"/>
            <a:extLst>
              <a:ext uri="{FF2B5EF4-FFF2-40B4-BE49-F238E27FC236}">
                <a16:creationId xmlns:a16="http://schemas.microsoft.com/office/drawing/2014/main" id="{3A15DF16-256C-544B-8494-34EE8197E99E}"/>
              </a:ext>
            </a:extLst>
          </p:cNvPr>
          <p:cNvSpPr/>
          <p:nvPr/>
        </p:nvSpPr>
        <p:spPr>
          <a:xfrm>
            <a:off x="1315131" y="6311987"/>
            <a:ext cx="1328057" cy="359678"/>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Contents page</a:t>
            </a:r>
          </a:p>
        </p:txBody>
      </p:sp>
    </p:spTree>
    <p:extLst>
      <p:ext uri="{BB962C8B-B14F-4D97-AF65-F5344CB8AC3E}">
        <p14:creationId xmlns:p14="http://schemas.microsoft.com/office/powerpoint/2010/main" val="24189197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616B6-834C-C940-A2CF-3EB80549027B}"/>
              </a:ext>
            </a:extLst>
          </p:cNvPr>
          <p:cNvSpPr>
            <a:spLocks noGrp="1"/>
          </p:cNvSpPr>
          <p:nvPr>
            <p:ph type="title"/>
          </p:nvPr>
        </p:nvSpPr>
        <p:spPr>
          <a:xfrm>
            <a:off x="838200" y="0"/>
            <a:ext cx="10515600" cy="1325563"/>
          </a:xfrm>
        </p:spPr>
        <p:txBody>
          <a:bodyPr/>
          <a:lstStyle/>
          <a:p>
            <a:r>
              <a:rPr lang="en-US" dirty="0">
                <a:latin typeface="Arial" panose="020B0604020202020204" pitchFamily="34" charset="0"/>
                <a:cs typeface="Arial" panose="020B0604020202020204" pitchFamily="34" charset="0"/>
              </a:rPr>
              <a:t>Decorating your sketchbook  (Inc. digital)</a:t>
            </a:r>
          </a:p>
        </p:txBody>
      </p:sp>
      <p:sp>
        <p:nvSpPr>
          <p:cNvPr id="3" name="Content Placeholder 2">
            <a:extLst>
              <a:ext uri="{FF2B5EF4-FFF2-40B4-BE49-F238E27FC236}">
                <a16:creationId xmlns:a16="http://schemas.microsoft.com/office/drawing/2014/main" id="{ABA8D188-8EF8-5E4A-93EA-50E635C1E664}"/>
              </a:ext>
            </a:extLst>
          </p:cNvPr>
          <p:cNvSpPr>
            <a:spLocks noGrp="1"/>
          </p:cNvSpPr>
          <p:nvPr>
            <p:ph idx="1"/>
          </p:nvPr>
        </p:nvSpPr>
        <p:spPr>
          <a:xfrm>
            <a:off x="595196" y="1196345"/>
            <a:ext cx="11063748" cy="4351338"/>
          </a:xfrm>
        </p:spPr>
        <p:txBody>
          <a:bodyPr/>
          <a:lstStyle/>
          <a:p>
            <a:pPr marL="0" indent="0">
              <a:buNone/>
            </a:pPr>
            <a:r>
              <a:rPr lang="en-US" dirty="0"/>
              <a:t>Your sketchbook, whether a book or PowerPoint MUST be decorated. It is best to do this in relation to your theme. Don’t decorate it using neon colours and backgrounds if it has no relevance. It should be linked to show you are developing your theme. Digital sketchbooks (PowerPoint) should not be used as a PowerPoint, you must think of it as a sketchbook and present your work as if it was a book. This means fitting more on a slide AND MAKING LESS LIKE A POWERPOINT PRESENTATION </a:t>
            </a:r>
          </a:p>
        </p:txBody>
      </p:sp>
      <p:pic>
        <p:nvPicPr>
          <p:cNvPr id="4" name="Picture 3">
            <a:extLst>
              <a:ext uri="{FF2B5EF4-FFF2-40B4-BE49-F238E27FC236}">
                <a16:creationId xmlns:a16="http://schemas.microsoft.com/office/drawing/2014/main" id="{8BBD351A-37CB-6D48-8E8E-1E1B0B89BA4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04273" y="4225855"/>
            <a:ext cx="3357650" cy="2212480"/>
          </a:xfrm>
          <a:prstGeom prst="rect">
            <a:avLst/>
          </a:prstGeom>
        </p:spPr>
      </p:pic>
      <p:pic>
        <p:nvPicPr>
          <p:cNvPr id="5" name="Picture 4">
            <a:extLst>
              <a:ext uri="{FF2B5EF4-FFF2-40B4-BE49-F238E27FC236}">
                <a16:creationId xmlns:a16="http://schemas.microsoft.com/office/drawing/2014/main" id="{5C99B118-BD9A-0341-AAF5-40B8FBB4B2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49096" y="4134251"/>
            <a:ext cx="3454400" cy="2304084"/>
          </a:xfrm>
          <a:prstGeom prst="rect">
            <a:avLst/>
          </a:prstGeom>
        </p:spPr>
      </p:pic>
      <p:pic>
        <p:nvPicPr>
          <p:cNvPr id="6" name="Picture 5">
            <a:extLst>
              <a:ext uri="{FF2B5EF4-FFF2-40B4-BE49-F238E27FC236}">
                <a16:creationId xmlns:a16="http://schemas.microsoft.com/office/drawing/2014/main" id="{35B8548B-A9C7-FD42-81E7-F47EC0C0A7A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79091" y="4527170"/>
            <a:ext cx="1955800" cy="1897126"/>
          </a:xfrm>
          <a:prstGeom prst="rect">
            <a:avLst/>
          </a:prstGeom>
        </p:spPr>
      </p:pic>
      <p:pic>
        <p:nvPicPr>
          <p:cNvPr id="7" name="Picture 6">
            <a:extLst>
              <a:ext uri="{FF2B5EF4-FFF2-40B4-BE49-F238E27FC236}">
                <a16:creationId xmlns:a16="http://schemas.microsoft.com/office/drawing/2014/main" id="{22FC7957-4156-C643-8946-C9671DB387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3056" y="5007429"/>
            <a:ext cx="1684344" cy="1661886"/>
          </a:xfrm>
          <a:prstGeom prst="rect">
            <a:avLst/>
          </a:prstGeom>
        </p:spPr>
      </p:pic>
      <p:sp>
        <p:nvSpPr>
          <p:cNvPr id="8" name="Bevel 7">
            <a:hlinkClick r:id="rId6" action="ppaction://hlinksldjump"/>
            <a:extLst>
              <a:ext uri="{FF2B5EF4-FFF2-40B4-BE49-F238E27FC236}">
                <a16:creationId xmlns:a16="http://schemas.microsoft.com/office/drawing/2014/main" id="{45A57089-143A-0C40-979A-D2C4CF592D08}"/>
              </a:ext>
            </a:extLst>
          </p:cNvPr>
          <p:cNvSpPr/>
          <p:nvPr/>
        </p:nvSpPr>
        <p:spPr>
          <a:xfrm>
            <a:off x="5093983" y="6309637"/>
            <a:ext cx="1328057" cy="359678"/>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Contents page</a:t>
            </a:r>
          </a:p>
        </p:txBody>
      </p:sp>
    </p:spTree>
    <p:extLst>
      <p:ext uri="{BB962C8B-B14F-4D97-AF65-F5344CB8AC3E}">
        <p14:creationId xmlns:p14="http://schemas.microsoft.com/office/powerpoint/2010/main" val="28145674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00329A-5057-374A-B7A9-4E443A203E8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95896" y="310536"/>
            <a:ext cx="2847672" cy="1899397"/>
          </a:xfrm>
          <a:prstGeom prst="rect">
            <a:avLst/>
          </a:prstGeom>
        </p:spPr>
      </p:pic>
      <p:pic>
        <p:nvPicPr>
          <p:cNvPr id="6" name="Picture 5">
            <a:extLst>
              <a:ext uri="{FF2B5EF4-FFF2-40B4-BE49-F238E27FC236}">
                <a16:creationId xmlns:a16="http://schemas.microsoft.com/office/drawing/2014/main" id="{3228F06F-22A6-2749-B4D9-2FF2E6BC2B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17134" y="141736"/>
            <a:ext cx="3357732" cy="2518299"/>
          </a:xfrm>
          <a:prstGeom prst="rect">
            <a:avLst/>
          </a:prstGeom>
        </p:spPr>
      </p:pic>
      <p:pic>
        <p:nvPicPr>
          <p:cNvPr id="7" name="Picture 6">
            <a:extLst>
              <a:ext uri="{FF2B5EF4-FFF2-40B4-BE49-F238E27FC236}">
                <a16:creationId xmlns:a16="http://schemas.microsoft.com/office/drawing/2014/main" id="{5358CA0C-7AFD-3946-A291-32F1961C86D4}"/>
              </a:ext>
            </a:extLst>
          </p:cNvPr>
          <p:cNvPicPr>
            <a:picLocks noChangeAspect="1"/>
          </p:cNvPicPr>
          <p:nvPr/>
        </p:nvPicPr>
        <p:blipFill>
          <a:blip r:embed="rId4"/>
          <a:stretch>
            <a:fillRect/>
          </a:stretch>
        </p:blipFill>
        <p:spPr>
          <a:xfrm>
            <a:off x="4841496" y="4197964"/>
            <a:ext cx="3454400" cy="2349500"/>
          </a:xfrm>
          <a:prstGeom prst="rect">
            <a:avLst/>
          </a:prstGeom>
        </p:spPr>
      </p:pic>
      <p:pic>
        <p:nvPicPr>
          <p:cNvPr id="8" name="Picture 7">
            <a:extLst>
              <a:ext uri="{FF2B5EF4-FFF2-40B4-BE49-F238E27FC236}">
                <a16:creationId xmlns:a16="http://schemas.microsoft.com/office/drawing/2014/main" id="{73F0CB7F-0F24-BD46-BD18-7742EA69383B}"/>
              </a:ext>
            </a:extLst>
          </p:cNvPr>
          <p:cNvPicPr>
            <a:picLocks noChangeAspect="1"/>
          </p:cNvPicPr>
          <p:nvPr/>
        </p:nvPicPr>
        <p:blipFill>
          <a:blip r:embed="rId5"/>
          <a:stretch>
            <a:fillRect/>
          </a:stretch>
        </p:blipFill>
        <p:spPr>
          <a:xfrm>
            <a:off x="9407222" y="2660035"/>
            <a:ext cx="2381250" cy="3175000"/>
          </a:xfrm>
          <a:prstGeom prst="rect">
            <a:avLst/>
          </a:prstGeom>
        </p:spPr>
      </p:pic>
      <p:pic>
        <p:nvPicPr>
          <p:cNvPr id="9" name="Picture 8">
            <a:extLst>
              <a:ext uri="{FF2B5EF4-FFF2-40B4-BE49-F238E27FC236}">
                <a16:creationId xmlns:a16="http://schemas.microsoft.com/office/drawing/2014/main" id="{B6746E0F-EF1F-D742-8D68-E0B2F688E3C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3528" y="4353331"/>
            <a:ext cx="3326643" cy="2338630"/>
          </a:xfrm>
          <a:prstGeom prst="rect">
            <a:avLst/>
          </a:prstGeom>
        </p:spPr>
      </p:pic>
      <p:pic>
        <p:nvPicPr>
          <p:cNvPr id="10" name="Picture 9">
            <a:extLst>
              <a:ext uri="{FF2B5EF4-FFF2-40B4-BE49-F238E27FC236}">
                <a16:creationId xmlns:a16="http://schemas.microsoft.com/office/drawing/2014/main" id="{F71E6C72-8638-5E45-AFEF-E5E2F2F9B6D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3528" y="141736"/>
            <a:ext cx="3381595" cy="2470149"/>
          </a:xfrm>
          <a:prstGeom prst="rect">
            <a:avLst/>
          </a:prstGeom>
        </p:spPr>
      </p:pic>
      <p:sp>
        <p:nvSpPr>
          <p:cNvPr id="11" name="TextBox 10">
            <a:extLst>
              <a:ext uri="{FF2B5EF4-FFF2-40B4-BE49-F238E27FC236}">
                <a16:creationId xmlns:a16="http://schemas.microsoft.com/office/drawing/2014/main" id="{9CD86A15-1433-DF4F-AE21-C11547EF7EDF}"/>
              </a:ext>
            </a:extLst>
          </p:cNvPr>
          <p:cNvSpPr txBox="1"/>
          <p:nvPr/>
        </p:nvSpPr>
        <p:spPr>
          <a:xfrm>
            <a:off x="841828" y="2828835"/>
            <a:ext cx="8302172" cy="1200329"/>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dirty="0"/>
              <a:t>These are good example of how a sketchbook should look. You can see paining, sketching, and other materials have been used. Even when you paint or change the colour of the background this makes a huge difference! You can try using textures, or paint or even cut up magazines or newspapers and create a collage background. </a:t>
            </a:r>
          </a:p>
        </p:txBody>
      </p:sp>
      <p:sp>
        <p:nvSpPr>
          <p:cNvPr id="12" name="Bevel 11">
            <a:hlinkClick r:id="rId8" action="ppaction://hlinksldjump"/>
            <a:extLst>
              <a:ext uri="{FF2B5EF4-FFF2-40B4-BE49-F238E27FC236}">
                <a16:creationId xmlns:a16="http://schemas.microsoft.com/office/drawing/2014/main" id="{75DCE6BF-30D1-B74D-A3C4-151142803B61}"/>
              </a:ext>
            </a:extLst>
          </p:cNvPr>
          <p:cNvSpPr/>
          <p:nvPr/>
        </p:nvSpPr>
        <p:spPr>
          <a:xfrm>
            <a:off x="10274829" y="6285137"/>
            <a:ext cx="1328057" cy="359678"/>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Contents page</a:t>
            </a:r>
          </a:p>
        </p:txBody>
      </p:sp>
    </p:spTree>
    <p:extLst>
      <p:ext uri="{BB962C8B-B14F-4D97-AF65-F5344CB8AC3E}">
        <p14:creationId xmlns:p14="http://schemas.microsoft.com/office/powerpoint/2010/main" val="21879246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7C14D3-1E97-9042-BB00-0417E190B4F0}"/>
              </a:ext>
            </a:extLst>
          </p:cNvPr>
          <p:cNvPicPr>
            <a:picLocks noChangeAspect="1"/>
          </p:cNvPicPr>
          <p:nvPr/>
        </p:nvPicPr>
        <p:blipFill>
          <a:blip r:embed="rId2"/>
          <a:stretch>
            <a:fillRect/>
          </a:stretch>
        </p:blipFill>
        <p:spPr>
          <a:xfrm>
            <a:off x="357239" y="139954"/>
            <a:ext cx="9197178" cy="4588592"/>
          </a:xfrm>
          <a:prstGeom prst="rect">
            <a:avLst/>
          </a:prstGeom>
        </p:spPr>
      </p:pic>
      <p:sp>
        <p:nvSpPr>
          <p:cNvPr id="3" name="TextBox 2">
            <a:extLst>
              <a:ext uri="{FF2B5EF4-FFF2-40B4-BE49-F238E27FC236}">
                <a16:creationId xmlns:a16="http://schemas.microsoft.com/office/drawing/2014/main" id="{24697B4C-A696-9D41-BB9C-47351C6C5CD9}"/>
              </a:ext>
            </a:extLst>
          </p:cNvPr>
          <p:cNvSpPr txBox="1"/>
          <p:nvPr/>
        </p:nvSpPr>
        <p:spPr>
          <a:xfrm rot="5400000">
            <a:off x="8804788" y="2109018"/>
            <a:ext cx="3559051" cy="58477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3200" dirty="0"/>
              <a:t>Different lens range </a:t>
            </a:r>
          </a:p>
        </p:txBody>
      </p:sp>
      <p:pic>
        <p:nvPicPr>
          <p:cNvPr id="4" name="Picture 3">
            <a:extLst>
              <a:ext uri="{FF2B5EF4-FFF2-40B4-BE49-F238E27FC236}">
                <a16:creationId xmlns:a16="http://schemas.microsoft.com/office/drawing/2014/main" id="{07D81DFB-DF53-5445-948B-C449876C3C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45210" y="4701474"/>
            <a:ext cx="3755923" cy="1971860"/>
          </a:xfrm>
          <a:prstGeom prst="rect">
            <a:avLst/>
          </a:prstGeom>
        </p:spPr>
      </p:pic>
      <p:sp>
        <p:nvSpPr>
          <p:cNvPr id="5" name="Rectangle 4">
            <a:extLst>
              <a:ext uri="{FF2B5EF4-FFF2-40B4-BE49-F238E27FC236}">
                <a16:creationId xmlns:a16="http://schemas.microsoft.com/office/drawing/2014/main" id="{9647D366-BB42-654C-A184-FF0AA9020D6F}"/>
              </a:ext>
            </a:extLst>
          </p:cNvPr>
          <p:cNvSpPr/>
          <p:nvPr/>
        </p:nvSpPr>
        <p:spPr>
          <a:xfrm>
            <a:off x="875440" y="5502738"/>
            <a:ext cx="6955953" cy="369332"/>
          </a:xfrm>
          <a:prstGeom prst="rect">
            <a:avLst/>
          </a:prstGeom>
        </p:spPr>
        <p:txBody>
          <a:bodyPr wrap="square">
            <a:spAutoFit/>
          </a:bodyPr>
          <a:lstStyle/>
          <a:p>
            <a:r>
              <a:rPr lang="en-GB" dirty="0">
                <a:hlinkClick r:id="rId4"/>
              </a:rPr>
              <a:t>https://www.dpmag.com/how-to/tip-of-the-week/types-of-lenses/</a:t>
            </a:r>
            <a:endParaRPr lang="en-US" dirty="0"/>
          </a:p>
        </p:txBody>
      </p:sp>
      <p:sp>
        <p:nvSpPr>
          <p:cNvPr id="6" name="Bevel 5">
            <a:hlinkClick r:id="rId5" action="ppaction://hlinksldjump"/>
            <a:extLst>
              <a:ext uri="{FF2B5EF4-FFF2-40B4-BE49-F238E27FC236}">
                <a16:creationId xmlns:a16="http://schemas.microsoft.com/office/drawing/2014/main" id="{EF79A535-C823-6945-81D4-F25A49F09F96}"/>
              </a:ext>
            </a:extLst>
          </p:cNvPr>
          <p:cNvSpPr/>
          <p:nvPr/>
        </p:nvSpPr>
        <p:spPr>
          <a:xfrm>
            <a:off x="532115" y="6125702"/>
            <a:ext cx="1328057" cy="359678"/>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Contents page</a:t>
            </a:r>
          </a:p>
        </p:txBody>
      </p:sp>
    </p:spTree>
    <p:extLst>
      <p:ext uri="{BB962C8B-B14F-4D97-AF65-F5344CB8AC3E}">
        <p14:creationId xmlns:p14="http://schemas.microsoft.com/office/powerpoint/2010/main" val="12530899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A34B955-0570-8243-A0BF-119A5A4D9CD6}"/>
              </a:ext>
            </a:extLst>
          </p:cNvPr>
          <p:cNvSpPr/>
          <p:nvPr/>
        </p:nvSpPr>
        <p:spPr>
          <a:xfrm>
            <a:off x="530087" y="1121531"/>
            <a:ext cx="10449339" cy="1754326"/>
          </a:xfrm>
          <a:prstGeom prst="rect">
            <a:avLst/>
          </a:prstGeom>
        </p:spPr>
        <p:txBody>
          <a:bodyPr wrap="square">
            <a:spAutoFit/>
          </a:bodyPr>
          <a:lstStyle/>
          <a:p>
            <a:pPr>
              <a:buFont typeface="Arial" panose="020B0604020202020204" pitchFamily="34" charset="0"/>
              <a:buChar char="•"/>
            </a:pPr>
            <a:r>
              <a:rPr lang="en-GB" dirty="0">
                <a:latin typeface="ArialMT"/>
              </a:rPr>
              <a:t>AO1: Develop ideas through investigations, demonstrating critical understanding of sources. </a:t>
            </a:r>
          </a:p>
          <a:p>
            <a:pPr>
              <a:buFont typeface="Arial" panose="020B0604020202020204" pitchFamily="34" charset="0"/>
              <a:buChar char="•"/>
            </a:pPr>
            <a:r>
              <a:rPr lang="en-GB" dirty="0">
                <a:latin typeface="ArialMT"/>
              </a:rPr>
              <a:t>AO2: Refine work by exploring ideas, selecting and experimenting with appropriate media, </a:t>
            </a:r>
          </a:p>
          <a:p>
            <a:pPr>
              <a:buFont typeface="Arial" panose="020B0604020202020204" pitchFamily="34" charset="0"/>
              <a:buChar char="•"/>
            </a:pPr>
            <a:r>
              <a:rPr lang="en-GB" dirty="0">
                <a:latin typeface="ArialMT"/>
              </a:rPr>
              <a:t>materials, techniques and processes. </a:t>
            </a:r>
          </a:p>
          <a:p>
            <a:pPr>
              <a:buFont typeface="Arial" panose="020B0604020202020204" pitchFamily="34" charset="0"/>
              <a:buChar char="•"/>
            </a:pPr>
            <a:r>
              <a:rPr lang="en-GB" dirty="0">
                <a:latin typeface="ArialMT"/>
              </a:rPr>
              <a:t>AO3: Record ideas, observations and insights relevant to intentions as work progresses. </a:t>
            </a:r>
          </a:p>
          <a:p>
            <a:pPr>
              <a:buFont typeface="Arial" panose="020B0604020202020204" pitchFamily="34" charset="0"/>
              <a:buChar char="•"/>
            </a:pPr>
            <a:r>
              <a:rPr lang="en-GB" dirty="0">
                <a:latin typeface="ArialMT"/>
              </a:rPr>
              <a:t>AO4: Present a personal and meaningful response that realises intentions and demonstrates </a:t>
            </a:r>
          </a:p>
          <a:p>
            <a:pPr>
              <a:buFont typeface="Arial" panose="020B0604020202020204" pitchFamily="34" charset="0"/>
              <a:buChar char="•"/>
            </a:pPr>
            <a:r>
              <a:rPr lang="en-GB" dirty="0">
                <a:latin typeface="ArialMT"/>
              </a:rPr>
              <a:t>understanding of visual language. </a:t>
            </a:r>
          </a:p>
        </p:txBody>
      </p:sp>
      <p:pic>
        <p:nvPicPr>
          <p:cNvPr id="4" name="Picture 3">
            <a:extLst>
              <a:ext uri="{FF2B5EF4-FFF2-40B4-BE49-F238E27FC236}">
                <a16:creationId xmlns:a16="http://schemas.microsoft.com/office/drawing/2014/main" id="{697A919A-81E8-0F4B-B27F-139EFD3EB0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0087" y="3205334"/>
            <a:ext cx="2479868" cy="3306491"/>
          </a:xfrm>
          <a:prstGeom prst="rect">
            <a:avLst/>
          </a:prstGeom>
        </p:spPr>
      </p:pic>
      <p:pic>
        <p:nvPicPr>
          <p:cNvPr id="5" name="Picture 4">
            <a:extLst>
              <a:ext uri="{FF2B5EF4-FFF2-40B4-BE49-F238E27FC236}">
                <a16:creationId xmlns:a16="http://schemas.microsoft.com/office/drawing/2014/main" id="{7EE1E767-30DE-F047-85ED-DA0F4BC863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09955" y="3170509"/>
            <a:ext cx="2427632" cy="3236843"/>
          </a:xfrm>
          <a:prstGeom prst="rect">
            <a:avLst/>
          </a:prstGeom>
        </p:spPr>
      </p:pic>
      <p:pic>
        <p:nvPicPr>
          <p:cNvPr id="6" name="Picture 5">
            <a:extLst>
              <a:ext uri="{FF2B5EF4-FFF2-40B4-BE49-F238E27FC236}">
                <a16:creationId xmlns:a16="http://schemas.microsoft.com/office/drawing/2014/main" id="{FB8F8632-4420-2D48-A2EB-BA7D9A6409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80076" y="3187921"/>
            <a:ext cx="2453750" cy="3271667"/>
          </a:xfrm>
          <a:prstGeom prst="rect">
            <a:avLst/>
          </a:prstGeom>
        </p:spPr>
      </p:pic>
      <p:pic>
        <p:nvPicPr>
          <p:cNvPr id="7" name="Picture 6">
            <a:extLst>
              <a:ext uri="{FF2B5EF4-FFF2-40B4-BE49-F238E27FC236}">
                <a16:creationId xmlns:a16="http://schemas.microsoft.com/office/drawing/2014/main" id="{8C000708-301F-FE49-A348-9EB2533A6EE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32620" y="3170509"/>
            <a:ext cx="2479869" cy="3306492"/>
          </a:xfrm>
          <a:prstGeom prst="rect">
            <a:avLst/>
          </a:prstGeom>
        </p:spPr>
      </p:pic>
      <p:sp>
        <p:nvSpPr>
          <p:cNvPr id="2" name="TextBox 1">
            <a:extLst>
              <a:ext uri="{FF2B5EF4-FFF2-40B4-BE49-F238E27FC236}">
                <a16:creationId xmlns:a16="http://schemas.microsoft.com/office/drawing/2014/main" id="{C10F8B54-A489-E545-929A-BB61E4C7B202}"/>
              </a:ext>
            </a:extLst>
          </p:cNvPr>
          <p:cNvSpPr txBox="1"/>
          <p:nvPr/>
        </p:nvSpPr>
        <p:spPr>
          <a:xfrm>
            <a:off x="1006097" y="248907"/>
            <a:ext cx="4860498" cy="707886"/>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4000" dirty="0"/>
              <a:t>Assessment objectives</a:t>
            </a:r>
          </a:p>
        </p:txBody>
      </p:sp>
      <p:sp>
        <p:nvSpPr>
          <p:cNvPr id="8" name="Bevel 7">
            <a:hlinkClick r:id="rId6" action="ppaction://hlinksldjump"/>
            <a:extLst>
              <a:ext uri="{FF2B5EF4-FFF2-40B4-BE49-F238E27FC236}">
                <a16:creationId xmlns:a16="http://schemas.microsoft.com/office/drawing/2014/main" id="{3681CB9F-D7D9-484F-B6EB-0753883D420B}"/>
              </a:ext>
            </a:extLst>
          </p:cNvPr>
          <p:cNvSpPr/>
          <p:nvPr/>
        </p:nvSpPr>
        <p:spPr>
          <a:xfrm>
            <a:off x="9938304" y="398412"/>
            <a:ext cx="1328057" cy="359678"/>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Contents page</a:t>
            </a:r>
          </a:p>
        </p:txBody>
      </p:sp>
    </p:spTree>
    <p:extLst>
      <p:ext uri="{BB962C8B-B14F-4D97-AF65-F5344CB8AC3E}">
        <p14:creationId xmlns:p14="http://schemas.microsoft.com/office/powerpoint/2010/main" val="22163695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CC56D-73BE-5748-A95A-B502BF6B22DB}"/>
              </a:ext>
            </a:extLst>
          </p:cNvPr>
          <p:cNvSpPr>
            <a:spLocks noGrp="1"/>
          </p:cNvSpPr>
          <p:nvPr>
            <p:ph type="title"/>
          </p:nvPr>
        </p:nvSpPr>
        <p:spPr>
          <a:xfrm>
            <a:off x="838200" y="365125"/>
            <a:ext cx="2996381" cy="1183456"/>
          </a:xfrm>
        </p:spPr>
        <p:style>
          <a:lnRef idx="1">
            <a:schemeClr val="accent4"/>
          </a:lnRef>
          <a:fillRef idx="2">
            <a:schemeClr val="accent4"/>
          </a:fillRef>
          <a:effectRef idx="1">
            <a:schemeClr val="accent4"/>
          </a:effectRef>
          <a:fontRef idx="minor">
            <a:schemeClr val="dk1"/>
          </a:fontRef>
        </p:style>
        <p:txBody>
          <a:bodyPr>
            <a:normAutofit fontScale="90000"/>
          </a:bodyPr>
          <a:lstStyle/>
          <a:p>
            <a:r>
              <a:rPr lang="en-US" sz="3600" b="1" dirty="0"/>
              <a:t>Camera settings for analysis  </a:t>
            </a:r>
          </a:p>
        </p:txBody>
      </p:sp>
      <p:sp>
        <p:nvSpPr>
          <p:cNvPr id="3" name="Content Placeholder 2">
            <a:extLst>
              <a:ext uri="{FF2B5EF4-FFF2-40B4-BE49-F238E27FC236}">
                <a16:creationId xmlns:a16="http://schemas.microsoft.com/office/drawing/2014/main" id="{6B669867-C386-EA42-AFB6-D3424AB504BD}"/>
              </a:ext>
            </a:extLst>
          </p:cNvPr>
          <p:cNvSpPr>
            <a:spLocks noGrp="1"/>
          </p:cNvSpPr>
          <p:nvPr>
            <p:ph idx="1"/>
          </p:nvPr>
        </p:nvSpPr>
        <p:spPr>
          <a:xfrm>
            <a:off x="4218039" y="185922"/>
            <a:ext cx="7406149" cy="1640246"/>
          </a:xfrm>
        </p:spPr>
        <p:style>
          <a:lnRef idx="1">
            <a:schemeClr val="accent5"/>
          </a:lnRef>
          <a:fillRef idx="2">
            <a:schemeClr val="accent5"/>
          </a:fillRef>
          <a:effectRef idx="1">
            <a:schemeClr val="accent5"/>
          </a:effectRef>
          <a:fontRef idx="minor">
            <a:schemeClr val="dk1"/>
          </a:fontRef>
        </p:style>
        <p:txBody>
          <a:bodyPr>
            <a:normAutofit fontScale="92500" lnSpcReduction="20000"/>
          </a:bodyPr>
          <a:lstStyle/>
          <a:p>
            <a:pPr marL="0" indent="0">
              <a:buNone/>
            </a:pPr>
            <a:r>
              <a:rPr lang="en-US" sz="2000" dirty="0"/>
              <a:t>Include the camera settings you used. You don’t need to do this for every photo! Just show the settings for your best and worst images, OR give an idea of the settings you used for the whole shoot. For example, if the light was very low you would state that you used a higher ISO, slower shutter speed or a lower aperture f stop number. To make your life even easier you can even cheat! You can find out what the camera settings were even after you took the photo.</a:t>
            </a:r>
          </a:p>
          <a:p>
            <a:endParaRPr lang="en-US" dirty="0"/>
          </a:p>
          <a:p>
            <a:endParaRPr lang="en-US" dirty="0"/>
          </a:p>
        </p:txBody>
      </p:sp>
      <p:graphicFrame>
        <p:nvGraphicFramePr>
          <p:cNvPr id="4" name="Table 3">
            <a:extLst>
              <a:ext uri="{FF2B5EF4-FFF2-40B4-BE49-F238E27FC236}">
                <a16:creationId xmlns:a16="http://schemas.microsoft.com/office/drawing/2014/main" id="{F7F17AD8-3156-1649-B580-71FDBF36CC8F}"/>
              </a:ext>
            </a:extLst>
          </p:cNvPr>
          <p:cNvGraphicFramePr>
            <a:graphicFrameLocks noGrp="1"/>
          </p:cNvGraphicFramePr>
          <p:nvPr>
            <p:extLst>
              <p:ext uri="{D42A27DB-BD31-4B8C-83A1-F6EECF244321}">
                <p14:modId xmlns:p14="http://schemas.microsoft.com/office/powerpoint/2010/main" val="405176165"/>
              </p:ext>
            </p:extLst>
          </p:nvPr>
        </p:nvGraphicFramePr>
        <p:xfrm>
          <a:off x="838200" y="1826168"/>
          <a:ext cx="10178844" cy="4845910"/>
        </p:xfrm>
        <a:graphic>
          <a:graphicData uri="http://schemas.openxmlformats.org/drawingml/2006/table">
            <a:tbl>
              <a:tblPr firstRow="1" bandRow="1">
                <a:tableStyleId>{5C22544A-7EE6-4342-B048-85BDC9FD1C3A}</a:tableStyleId>
              </a:tblPr>
              <a:tblGrid>
                <a:gridCol w="3392948">
                  <a:extLst>
                    <a:ext uri="{9D8B030D-6E8A-4147-A177-3AD203B41FA5}">
                      <a16:colId xmlns:a16="http://schemas.microsoft.com/office/drawing/2014/main" val="3307791603"/>
                    </a:ext>
                  </a:extLst>
                </a:gridCol>
                <a:gridCol w="3392948">
                  <a:extLst>
                    <a:ext uri="{9D8B030D-6E8A-4147-A177-3AD203B41FA5}">
                      <a16:colId xmlns:a16="http://schemas.microsoft.com/office/drawing/2014/main" val="503254509"/>
                    </a:ext>
                  </a:extLst>
                </a:gridCol>
                <a:gridCol w="3392948">
                  <a:extLst>
                    <a:ext uri="{9D8B030D-6E8A-4147-A177-3AD203B41FA5}">
                      <a16:colId xmlns:a16="http://schemas.microsoft.com/office/drawing/2014/main" val="3928957819"/>
                    </a:ext>
                  </a:extLst>
                </a:gridCol>
              </a:tblGrid>
              <a:tr h="475089">
                <a:tc>
                  <a:txBody>
                    <a:bodyPr/>
                    <a:lstStyle/>
                    <a:p>
                      <a:pPr algn="ctr"/>
                      <a:r>
                        <a:rPr lang="en-US" sz="2400" dirty="0"/>
                        <a:t>FOR A PC </a:t>
                      </a:r>
                    </a:p>
                  </a:txBody>
                  <a:tcPr/>
                </a:tc>
                <a:tc>
                  <a:txBody>
                    <a:bodyPr/>
                    <a:lstStyle/>
                    <a:p>
                      <a:pPr algn="ctr"/>
                      <a:r>
                        <a:rPr lang="en-US" sz="2400" dirty="0"/>
                        <a:t>FOR A MAC </a:t>
                      </a:r>
                    </a:p>
                  </a:txBody>
                  <a:tcPr/>
                </a:tc>
                <a:tc>
                  <a:txBody>
                    <a:bodyPr/>
                    <a:lstStyle/>
                    <a:p>
                      <a:pPr algn="ctr"/>
                      <a:r>
                        <a:rPr lang="en-US" sz="2400" dirty="0"/>
                        <a:t>PHOTOSHOP</a:t>
                      </a:r>
                    </a:p>
                  </a:txBody>
                  <a:tcPr/>
                </a:tc>
                <a:extLst>
                  <a:ext uri="{0D108BD9-81ED-4DB2-BD59-A6C34878D82A}">
                    <a16:rowId xmlns:a16="http://schemas.microsoft.com/office/drawing/2014/main" val="3130246446"/>
                  </a:ext>
                </a:extLst>
              </a:tr>
              <a:tr h="4370821">
                <a:tc>
                  <a:txBody>
                    <a:bodyPr/>
                    <a:lstStyle/>
                    <a:p>
                      <a:r>
                        <a:rPr lang="en-GB" sz="1800" b="0" i="0" kern="1200" dirty="0">
                          <a:solidFill>
                            <a:schemeClr val="dk1"/>
                          </a:solidFill>
                          <a:effectLst/>
                          <a:latin typeface="+mn-lt"/>
                          <a:ea typeface="+mn-ea"/>
                          <a:cs typeface="+mn-cs"/>
                        </a:rPr>
                        <a:t>In Microsoft Windows: right click on a file, choose </a:t>
                      </a:r>
                      <a:r>
                        <a:rPr lang="en-GB" dirty="0"/>
                        <a:t>Properties</a:t>
                      </a:r>
                      <a:r>
                        <a:rPr lang="en-GB" sz="1800" b="0" i="0" kern="1200" dirty="0">
                          <a:solidFill>
                            <a:schemeClr val="dk1"/>
                          </a:solidFill>
                          <a:effectLst/>
                          <a:latin typeface="+mn-lt"/>
                          <a:ea typeface="+mn-ea"/>
                          <a:cs typeface="+mn-cs"/>
                        </a:rPr>
                        <a:t>, and then look in the </a:t>
                      </a:r>
                      <a:r>
                        <a:rPr lang="en-GB" dirty="0"/>
                        <a:t>Details</a:t>
                      </a:r>
                      <a:r>
                        <a:rPr lang="en-GB" sz="1800" b="0" i="0" kern="1200" dirty="0">
                          <a:solidFill>
                            <a:schemeClr val="dk1"/>
                          </a:solidFill>
                          <a:effectLst/>
                          <a:latin typeface="+mn-lt"/>
                          <a:ea typeface="+mn-ea"/>
                          <a:cs typeface="+mn-cs"/>
                        </a:rPr>
                        <a:t> tab.</a:t>
                      </a:r>
                      <a:endParaRPr lang="en-US" dirty="0"/>
                    </a:p>
                  </a:txBody>
                  <a:tcPr/>
                </a:tc>
                <a:tc>
                  <a:txBody>
                    <a:bodyPr/>
                    <a:lstStyle/>
                    <a:p>
                      <a:r>
                        <a:rPr lang="en-GB" sz="1800" b="0" i="0" kern="1200" dirty="0">
                          <a:solidFill>
                            <a:schemeClr val="dk1"/>
                          </a:solidFill>
                          <a:effectLst/>
                          <a:latin typeface="+mn-lt"/>
                          <a:ea typeface="+mn-ea"/>
                          <a:cs typeface="+mn-cs"/>
                        </a:rPr>
                        <a:t>In Mac OS X, right click — or command-</a:t>
                      </a:r>
                      <a:r>
                        <a:rPr lang="en-GB" sz="1800" b="0" i="0" kern="1200" dirty="0" err="1">
                          <a:solidFill>
                            <a:schemeClr val="dk1"/>
                          </a:solidFill>
                          <a:effectLst/>
                          <a:latin typeface="+mn-lt"/>
                          <a:ea typeface="+mn-ea"/>
                          <a:cs typeface="+mn-cs"/>
                        </a:rPr>
                        <a:t>i</a:t>
                      </a:r>
                      <a:r>
                        <a:rPr lang="en-GB" sz="1800" b="0" i="0" kern="1200" dirty="0">
                          <a:solidFill>
                            <a:schemeClr val="dk1"/>
                          </a:solidFill>
                          <a:effectLst/>
                          <a:latin typeface="+mn-lt"/>
                          <a:ea typeface="+mn-ea"/>
                          <a:cs typeface="+mn-cs"/>
                        </a:rPr>
                        <a:t> — and then click the triangle by </a:t>
                      </a:r>
                      <a:r>
                        <a:rPr lang="en-GB" dirty="0"/>
                        <a:t>More Info</a:t>
                      </a:r>
                      <a:r>
                        <a:rPr lang="en-GB" sz="1800" b="0" i="0" kern="1200" dirty="0">
                          <a:solidFill>
                            <a:schemeClr val="dk1"/>
                          </a:solidFill>
                          <a:effectLst/>
                          <a:latin typeface="+mn-lt"/>
                          <a:ea typeface="+mn-ea"/>
                          <a:cs typeface="+mn-cs"/>
                        </a:rPr>
                        <a:t> to expand.</a:t>
                      </a:r>
                    </a:p>
                    <a:p>
                      <a:endParaRPr lang="en-GB" sz="1800" b="0" i="0" kern="1200" dirty="0">
                        <a:solidFill>
                          <a:schemeClr val="dk1"/>
                        </a:solidFill>
                        <a:effectLst/>
                        <a:latin typeface="+mn-lt"/>
                        <a:ea typeface="+mn-ea"/>
                        <a:cs typeface="+mn-cs"/>
                      </a:endParaRPr>
                    </a:p>
                    <a:p>
                      <a:r>
                        <a:rPr lang="en-GB" sz="1800" b="0" i="0" kern="1200" dirty="0">
                          <a:solidFill>
                            <a:schemeClr val="dk1"/>
                          </a:solidFill>
                          <a:effectLst/>
                          <a:latin typeface="+mn-lt"/>
                          <a:ea typeface="+mn-ea"/>
                          <a:cs typeface="+mn-cs"/>
                        </a:rPr>
                        <a:t>Or</a:t>
                      </a:r>
                    </a:p>
                    <a:p>
                      <a:endParaRPr lang="en-GB" sz="1800" b="0" i="0" kern="1200" dirty="0">
                        <a:solidFill>
                          <a:schemeClr val="dk1"/>
                        </a:solidFill>
                        <a:effectLst/>
                        <a:latin typeface="+mn-lt"/>
                        <a:ea typeface="+mn-ea"/>
                        <a:cs typeface="+mn-cs"/>
                      </a:endParaRPr>
                    </a:p>
                    <a:p>
                      <a:r>
                        <a:rPr lang="en-GB" sz="1800" b="0" i="0" kern="1200" dirty="0">
                          <a:solidFill>
                            <a:schemeClr val="dk1"/>
                          </a:solidFill>
                          <a:effectLst/>
                          <a:latin typeface="+mn-lt"/>
                          <a:ea typeface="+mn-ea"/>
                          <a:cs typeface="+mn-cs"/>
                        </a:rPr>
                        <a:t>On macOS, by opening up a </a:t>
                      </a:r>
                      <a:r>
                        <a:rPr lang="en-GB" sz="1800" b="1" i="0" kern="1200" dirty="0">
                          <a:solidFill>
                            <a:schemeClr val="dk1"/>
                          </a:solidFill>
                          <a:effectLst/>
                          <a:latin typeface="+mn-lt"/>
                          <a:ea typeface="+mn-ea"/>
                          <a:cs typeface="+mn-cs"/>
                        </a:rPr>
                        <a:t>photo</a:t>
                      </a:r>
                      <a:r>
                        <a:rPr lang="en-GB" sz="1800" b="0" i="0" kern="1200" dirty="0">
                          <a:solidFill>
                            <a:schemeClr val="dk1"/>
                          </a:solidFill>
                          <a:effectLst/>
                          <a:latin typeface="+mn-lt"/>
                          <a:ea typeface="+mn-ea"/>
                          <a:cs typeface="+mn-cs"/>
                        </a:rPr>
                        <a:t> in Preview. Once open, click on “Tools” up in the menu bar at the top. Click on the “</a:t>
                      </a:r>
                      <a:r>
                        <a:rPr lang="en-GB" sz="1800" b="0" i="0" kern="1200" dirty="0" err="1">
                          <a:solidFill>
                            <a:schemeClr val="dk1"/>
                          </a:solidFill>
                          <a:effectLst/>
                          <a:latin typeface="+mn-lt"/>
                          <a:ea typeface="+mn-ea"/>
                          <a:cs typeface="+mn-cs"/>
                        </a:rPr>
                        <a:t>Exif</a:t>
                      </a:r>
                      <a:r>
                        <a:rPr lang="en-GB" sz="1800" b="0" i="0" kern="1200" dirty="0">
                          <a:solidFill>
                            <a:schemeClr val="dk1"/>
                          </a:solidFill>
                          <a:effectLst/>
                          <a:latin typeface="+mn-lt"/>
                          <a:ea typeface="+mn-ea"/>
                          <a:cs typeface="+mn-cs"/>
                        </a:rPr>
                        <a:t>” tab if it's not already selected. You'll then see a slew of advanced information about the </a:t>
                      </a:r>
                      <a:r>
                        <a:rPr lang="en-GB" sz="1800" b="1" i="0" kern="1200" dirty="0">
                          <a:solidFill>
                            <a:schemeClr val="dk1"/>
                          </a:solidFill>
                          <a:effectLst/>
                          <a:latin typeface="+mn-lt"/>
                          <a:ea typeface="+mn-ea"/>
                          <a:cs typeface="+mn-cs"/>
                        </a:rPr>
                        <a:t>photo</a:t>
                      </a:r>
                      <a:r>
                        <a:rPr lang="en-GB" sz="1800" b="0" i="0" kern="1200" dirty="0">
                          <a:solidFill>
                            <a:schemeClr val="dk1"/>
                          </a:solidFill>
                          <a:effectLst/>
                          <a:latin typeface="+mn-lt"/>
                          <a:ea typeface="+mn-ea"/>
                          <a:cs typeface="+mn-cs"/>
                        </a:rPr>
                        <a:t>, including the various </a:t>
                      </a:r>
                      <a:r>
                        <a:rPr lang="en-GB" sz="1800" b="1" i="0" kern="1200" dirty="0">
                          <a:solidFill>
                            <a:schemeClr val="dk1"/>
                          </a:solidFill>
                          <a:effectLst/>
                          <a:latin typeface="+mn-lt"/>
                          <a:ea typeface="+mn-ea"/>
                          <a:cs typeface="+mn-cs"/>
                        </a:rPr>
                        <a:t>camera settings</a:t>
                      </a:r>
                      <a:r>
                        <a:rPr lang="en-GB" sz="1800" b="0" i="0" kern="1200" dirty="0">
                          <a:solidFill>
                            <a:schemeClr val="dk1"/>
                          </a:solidFill>
                          <a:effectLst/>
                          <a:latin typeface="+mn-lt"/>
                          <a:ea typeface="+mn-ea"/>
                          <a:cs typeface="+mn-cs"/>
                        </a:rPr>
                        <a:t> that were </a:t>
                      </a:r>
                      <a:r>
                        <a:rPr lang="en-GB" sz="1800" b="1" i="0" kern="1200" dirty="0">
                          <a:solidFill>
                            <a:schemeClr val="dk1"/>
                          </a:solidFill>
                          <a:effectLst/>
                          <a:latin typeface="+mn-lt"/>
                          <a:ea typeface="+mn-ea"/>
                          <a:cs typeface="+mn-cs"/>
                        </a:rPr>
                        <a:t>used</a:t>
                      </a:r>
                      <a:endParaRPr lang="en-US" dirty="0"/>
                    </a:p>
                  </a:txBody>
                  <a:tcPr/>
                </a:tc>
                <a:tc>
                  <a:txBody>
                    <a:bodyPr/>
                    <a:lstStyle/>
                    <a:p>
                      <a:r>
                        <a:rPr lang="en-GB" sz="1800" b="0" i="0" kern="1200" dirty="0">
                          <a:solidFill>
                            <a:schemeClr val="dk1"/>
                          </a:solidFill>
                          <a:effectLst/>
                          <a:latin typeface="+mn-lt"/>
                          <a:ea typeface="+mn-ea"/>
                          <a:cs typeface="+mn-cs"/>
                        </a:rPr>
                        <a:t>To do this go under FILE – FILE INFO.  Once you click on it, click on Camera Data 1.</a:t>
                      </a:r>
                    </a:p>
                    <a:p>
                      <a:endParaRPr lang="en-GB" sz="1800" b="0" i="0" kern="1200" dirty="0">
                        <a:solidFill>
                          <a:schemeClr val="dk1"/>
                        </a:solidFill>
                        <a:effectLst/>
                        <a:latin typeface="+mn-lt"/>
                        <a:ea typeface="+mn-ea"/>
                        <a:cs typeface="+mn-cs"/>
                      </a:endParaRPr>
                    </a:p>
                    <a:p>
                      <a:r>
                        <a:rPr lang="en-GB" sz="1800" b="0" i="0" kern="1200" dirty="0">
                          <a:solidFill>
                            <a:schemeClr val="dk1"/>
                          </a:solidFill>
                          <a:effectLst/>
                          <a:latin typeface="+mn-lt"/>
                          <a:ea typeface="+mn-ea"/>
                          <a:cs typeface="+mn-cs"/>
                        </a:rPr>
                        <a:t>Once you have selected the camera data, you can see the camera used, the date and time taken 4/15 – and the settings.</a:t>
                      </a:r>
                      <a:endParaRPr lang="en-US" dirty="0"/>
                    </a:p>
                  </a:txBody>
                  <a:tcPr/>
                </a:tc>
                <a:extLst>
                  <a:ext uri="{0D108BD9-81ED-4DB2-BD59-A6C34878D82A}">
                    <a16:rowId xmlns:a16="http://schemas.microsoft.com/office/drawing/2014/main" val="1980975931"/>
                  </a:ext>
                </a:extLst>
              </a:tr>
            </a:tbl>
          </a:graphicData>
        </a:graphic>
      </p:graphicFrame>
      <p:sp>
        <p:nvSpPr>
          <p:cNvPr id="6" name="Bevel 5">
            <a:hlinkClick r:id="rId2" action="ppaction://hlinksldjump"/>
            <a:extLst>
              <a:ext uri="{FF2B5EF4-FFF2-40B4-BE49-F238E27FC236}">
                <a16:creationId xmlns:a16="http://schemas.microsoft.com/office/drawing/2014/main" id="{78780889-ADFC-384D-B4BC-A0D50D9C1095}"/>
              </a:ext>
            </a:extLst>
          </p:cNvPr>
          <p:cNvSpPr/>
          <p:nvPr/>
        </p:nvSpPr>
        <p:spPr>
          <a:xfrm>
            <a:off x="510927" y="6133197"/>
            <a:ext cx="1328057" cy="359678"/>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Contents page</a:t>
            </a:r>
          </a:p>
        </p:txBody>
      </p:sp>
    </p:spTree>
    <p:extLst>
      <p:ext uri="{BB962C8B-B14F-4D97-AF65-F5344CB8AC3E}">
        <p14:creationId xmlns:p14="http://schemas.microsoft.com/office/powerpoint/2010/main" val="41797561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B15ED-FBDD-744E-9552-2A96190E68F8}"/>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Useful links </a:t>
            </a:r>
          </a:p>
        </p:txBody>
      </p:sp>
      <p:sp>
        <p:nvSpPr>
          <p:cNvPr id="3" name="Content Placeholder 2">
            <a:extLst>
              <a:ext uri="{FF2B5EF4-FFF2-40B4-BE49-F238E27FC236}">
                <a16:creationId xmlns:a16="http://schemas.microsoft.com/office/drawing/2014/main" id="{C780122F-4BE4-1243-A687-74995FAC769B}"/>
              </a:ext>
            </a:extLst>
          </p:cNvPr>
          <p:cNvSpPr>
            <a:spLocks noGrp="1"/>
          </p:cNvSpPr>
          <p:nvPr>
            <p:ph idx="1"/>
          </p:nvPr>
        </p:nvSpPr>
        <p:spPr/>
        <p:txBody>
          <a:bodyPr/>
          <a:lstStyle/>
          <a:p>
            <a:r>
              <a:rPr lang="en-GB" dirty="0">
                <a:hlinkClick r:id="rId2"/>
              </a:rPr>
              <a:t>https://theinspiringphotographers.wordpress.com/</a:t>
            </a:r>
            <a:endParaRPr lang="en-GB" dirty="0"/>
          </a:p>
          <a:p>
            <a:r>
              <a:rPr lang="en-GB" dirty="0">
                <a:hlinkClick r:id="rId3"/>
              </a:rPr>
              <a:t>https://www.studentartguide.com/articles/creative-photography-ideas</a:t>
            </a:r>
            <a:endParaRPr lang="en-GB" dirty="0"/>
          </a:p>
          <a:p>
            <a:r>
              <a:rPr lang="en-GB" dirty="0">
                <a:hlinkClick r:id="rId4"/>
              </a:rPr>
              <a:t>https://www.aqa.org.uk/subjects/art-and-design/gcse/art-and-design-8201-8206/subject-content/photography</a:t>
            </a:r>
            <a:endParaRPr lang="en-GB" dirty="0"/>
          </a:p>
          <a:p>
            <a:r>
              <a:rPr lang="en-GB" dirty="0">
                <a:hlinkClick r:id="rId5"/>
              </a:rPr>
              <a:t>https://www.aqa.org.uk/subjects/art-and-design/gcse/art-and-design-8201-8206/scheme-of-assessment</a:t>
            </a:r>
            <a:endParaRPr lang="en-GB" dirty="0"/>
          </a:p>
          <a:p>
            <a:r>
              <a:rPr lang="en-GB" dirty="0">
                <a:hlinkClick r:id="rId6"/>
              </a:rPr>
              <a:t>https://www.bbc.co.uk/bitesize/guides/zgwpnbk/revision/2</a:t>
            </a:r>
            <a:endParaRPr lang="en-GB" dirty="0"/>
          </a:p>
          <a:p>
            <a:r>
              <a:rPr lang="en-GB" dirty="0">
                <a:hlinkClick r:id="rId7"/>
              </a:rPr>
              <a:t>http://masters-of-photography.com/</a:t>
            </a:r>
            <a:endParaRPr lang="en-US" dirty="0"/>
          </a:p>
        </p:txBody>
      </p:sp>
      <p:sp>
        <p:nvSpPr>
          <p:cNvPr id="4" name="Bevel 3">
            <a:hlinkClick r:id="rId8" action="ppaction://hlinksldjump"/>
            <a:extLst>
              <a:ext uri="{FF2B5EF4-FFF2-40B4-BE49-F238E27FC236}">
                <a16:creationId xmlns:a16="http://schemas.microsoft.com/office/drawing/2014/main" id="{C145E355-C732-814F-84B8-B41D57FF76C8}"/>
              </a:ext>
            </a:extLst>
          </p:cNvPr>
          <p:cNvSpPr/>
          <p:nvPr/>
        </p:nvSpPr>
        <p:spPr>
          <a:xfrm>
            <a:off x="10025743" y="668228"/>
            <a:ext cx="1328057" cy="359678"/>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Contents page</a:t>
            </a:r>
          </a:p>
        </p:txBody>
      </p:sp>
    </p:spTree>
    <p:extLst>
      <p:ext uri="{BB962C8B-B14F-4D97-AF65-F5344CB8AC3E}">
        <p14:creationId xmlns:p14="http://schemas.microsoft.com/office/powerpoint/2010/main" val="19776605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CD424-A1C1-7745-AB2B-96B205728877}"/>
              </a:ext>
            </a:extLst>
          </p:cNvPr>
          <p:cNvSpPr>
            <a:spLocks noGrp="1"/>
          </p:cNvSpPr>
          <p:nvPr>
            <p:ph type="title"/>
          </p:nvPr>
        </p:nvSpPr>
        <p:spPr>
          <a:xfrm>
            <a:off x="838200" y="365125"/>
            <a:ext cx="3199445" cy="1325563"/>
          </a:xfrm>
        </p:spPr>
        <p:style>
          <a:lnRef idx="3">
            <a:schemeClr val="lt1"/>
          </a:lnRef>
          <a:fillRef idx="1">
            <a:schemeClr val="accent5"/>
          </a:fillRef>
          <a:effectRef idx="1">
            <a:schemeClr val="accent5"/>
          </a:effectRef>
          <a:fontRef idx="minor">
            <a:schemeClr val="lt1"/>
          </a:fontRef>
        </p:style>
        <p:txBody>
          <a:bodyPr/>
          <a:lstStyle/>
          <a:p>
            <a:r>
              <a:rPr lang="en-US" dirty="0">
                <a:latin typeface="Arial" panose="020B0604020202020204" pitchFamily="34" charset="0"/>
                <a:cs typeface="Arial" panose="020B0604020202020204" pitchFamily="34" charset="0"/>
              </a:rPr>
              <a:t>Moodboard </a:t>
            </a:r>
          </a:p>
        </p:txBody>
      </p:sp>
      <p:sp>
        <p:nvSpPr>
          <p:cNvPr id="3" name="Content Placeholder 2">
            <a:extLst>
              <a:ext uri="{FF2B5EF4-FFF2-40B4-BE49-F238E27FC236}">
                <a16:creationId xmlns:a16="http://schemas.microsoft.com/office/drawing/2014/main" id="{BD73C252-3FA3-AE4C-AA3B-909AE293A5DC}"/>
              </a:ext>
            </a:extLst>
          </p:cNvPr>
          <p:cNvSpPr>
            <a:spLocks noGrp="1"/>
          </p:cNvSpPr>
          <p:nvPr>
            <p:ph idx="1"/>
          </p:nvPr>
        </p:nvSpPr>
        <p:spPr>
          <a:xfrm>
            <a:off x="838200" y="1825625"/>
            <a:ext cx="10515600" cy="1773918"/>
          </a:xfrm>
        </p:spPr>
        <p:style>
          <a:lnRef idx="1">
            <a:schemeClr val="accent6"/>
          </a:lnRef>
          <a:fillRef idx="2">
            <a:schemeClr val="accent6"/>
          </a:fillRef>
          <a:effectRef idx="1">
            <a:schemeClr val="accent6"/>
          </a:effectRef>
          <a:fontRef idx="minor">
            <a:schemeClr val="dk1"/>
          </a:fontRef>
        </p:style>
        <p:txBody>
          <a:bodyPr/>
          <a:lstStyle/>
          <a:p>
            <a:pPr marL="0" indent="0">
              <a:buNone/>
            </a:pPr>
            <a:r>
              <a:rPr lang="en-GB" dirty="0"/>
              <a:t>A moodboard is and arrangement of images, materials, pieces of text, etc. intended to communicate a particular style or concept - it's also a great way to develop ideas. See examples below but also have a look at a wide variety of mood boards on the internet.</a:t>
            </a:r>
          </a:p>
          <a:p>
            <a:pPr marL="0" indent="0">
              <a:buNone/>
            </a:pPr>
            <a:endParaRPr lang="en-US" dirty="0"/>
          </a:p>
        </p:txBody>
      </p:sp>
      <p:pic>
        <p:nvPicPr>
          <p:cNvPr id="4" name="image15.png">
            <a:extLst>
              <a:ext uri="{FF2B5EF4-FFF2-40B4-BE49-F238E27FC236}">
                <a16:creationId xmlns:a16="http://schemas.microsoft.com/office/drawing/2014/main" id="{29561C06-91E0-A247-ACA2-E4EC35DC5853}"/>
              </a:ext>
            </a:extLst>
          </p:cNvPr>
          <p:cNvPicPr/>
          <p:nvPr/>
        </p:nvPicPr>
        <p:blipFill>
          <a:blip r:embed="rId2" cstate="screen">
            <a:extLst>
              <a:ext uri="{28A0092B-C50C-407E-A947-70E740481C1C}">
                <a14:useLocalDpi xmlns:a14="http://schemas.microsoft.com/office/drawing/2010/main"/>
              </a:ext>
            </a:extLst>
          </a:blip>
          <a:srcRect/>
          <a:stretch>
            <a:fillRect/>
          </a:stretch>
        </p:blipFill>
        <p:spPr>
          <a:xfrm>
            <a:off x="603294" y="4013472"/>
            <a:ext cx="3238179" cy="2111555"/>
          </a:xfrm>
          <a:prstGeom prst="rect">
            <a:avLst/>
          </a:prstGeom>
          <a:ln/>
        </p:spPr>
      </p:pic>
      <p:pic>
        <p:nvPicPr>
          <p:cNvPr id="5" name="image4.png">
            <a:extLst>
              <a:ext uri="{FF2B5EF4-FFF2-40B4-BE49-F238E27FC236}">
                <a16:creationId xmlns:a16="http://schemas.microsoft.com/office/drawing/2014/main" id="{7272B3EE-FB63-FB4C-92C7-419B02405813}"/>
              </a:ext>
            </a:extLst>
          </p:cNvPr>
          <p:cNvPicPr/>
          <p:nvPr/>
        </p:nvPicPr>
        <p:blipFill>
          <a:blip r:embed="rId3" cstate="screen">
            <a:extLst>
              <a:ext uri="{28A0092B-C50C-407E-A947-70E740481C1C}">
                <a14:useLocalDpi xmlns:a14="http://schemas.microsoft.com/office/drawing/2010/main"/>
              </a:ext>
            </a:extLst>
          </a:blip>
          <a:srcRect/>
          <a:stretch>
            <a:fillRect/>
          </a:stretch>
        </p:blipFill>
        <p:spPr>
          <a:xfrm>
            <a:off x="4037645" y="3869690"/>
            <a:ext cx="3461023" cy="2255338"/>
          </a:xfrm>
          <a:prstGeom prst="rect">
            <a:avLst/>
          </a:prstGeom>
          <a:ln/>
        </p:spPr>
      </p:pic>
      <p:pic>
        <p:nvPicPr>
          <p:cNvPr id="6" name="image3.png">
            <a:extLst>
              <a:ext uri="{FF2B5EF4-FFF2-40B4-BE49-F238E27FC236}">
                <a16:creationId xmlns:a16="http://schemas.microsoft.com/office/drawing/2014/main" id="{9F49FF4B-B4F4-D941-8FA4-4F9B104F8C78}"/>
              </a:ext>
            </a:extLst>
          </p:cNvPr>
          <p:cNvPicPr/>
          <p:nvPr/>
        </p:nvPicPr>
        <p:blipFill>
          <a:blip r:embed="rId4"/>
          <a:srcRect/>
          <a:stretch>
            <a:fillRect/>
          </a:stretch>
        </p:blipFill>
        <p:spPr>
          <a:xfrm>
            <a:off x="7694840" y="3869690"/>
            <a:ext cx="3658960" cy="2255338"/>
          </a:xfrm>
          <a:prstGeom prst="rect">
            <a:avLst/>
          </a:prstGeom>
          <a:ln/>
        </p:spPr>
      </p:pic>
      <p:sp>
        <p:nvSpPr>
          <p:cNvPr id="7" name="Bevel 6">
            <a:hlinkClick r:id="rId5" action="ppaction://hlinksldjump"/>
            <a:extLst>
              <a:ext uri="{FF2B5EF4-FFF2-40B4-BE49-F238E27FC236}">
                <a16:creationId xmlns:a16="http://schemas.microsoft.com/office/drawing/2014/main" id="{048E570A-FE62-824E-BA00-6FD7027A4F31}"/>
              </a:ext>
            </a:extLst>
          </p:cNvPr>
          <p:cNvSpPr/>
          <p:nvPr/>
        </p:nvSpPr>
        <p:spPr>
          <a:xfrm>
            <a:off x="10133315" y="476016"/>
            <a:ext cx="1328057" cy="359678"/>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Contents page</a:t>
            </a:r>
          </a:p>
        </p:txBody>
      </p:sp>
    </p:spTree>
    <p:extLst>
      <p:ext uri="{BB962C8B-B14F-4D97-AF65-F5344CB8AC3E}">
        <p14:creationId xmlns:p14="http://schemas.microsoft.com/office/powerpoint/2010/main" val="2006273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20F3E-8294-C244-8739-07E6F487D71E}"/>
              </a:ext>
            </a:extLst>
          </p:cNvPr>
          <p:cNvSpPr>
            <a:spLocks noGrp="1"/>
          </p:cNvSpPr>
          <p:nvPr>
            <p:ph type="title"/>
          </p:nvPr>
        </p:nvSpPr>
        <p:spPr>
          <a:xfrm>
            <a:off x="9027885" y="306501"/>
            <a:ext cx="2790372" cy="1325563"/>
          </a:xfrm>
        </p:spPr>
        <p:style>
          <a:lnRef idx="3">
            <a:schemeClr val="lt1"/>
          </a:lnRef>
          <a:fillRef idx="1">
            <a:schemeClr val="accent6"/>
          </a:fillRef>
          <a:effectRef idx="1">
            <a:schemeClr val="accent6"/>
          </a:effectRef>
          <a:fontRef idx="minor">
            <a:schemeClr val="lt1"/>
          </a:fontRef>
        </p:style>
        <p:txBody>
          <a:bodyPr/>
          <a:lstStyle/>
          <a:p>
            <a:r>
              <a:rPr lang="en-US" dirty="0">
                <a:latin typeface="Arial" panose="020B0604020202020204" pitchFamily="34" charset="0"/>
                <a:cs typeface="Arial" panose="020B0604020202020204" pitchFamily="34" charset="0"/>
              </a:rPr>
              <a:t>Mind map </a:t>
            </a:r>
          </a:p>
        </p:txBody>
      </p:sp>
      <p:sp>
        <p:nvSpPr>
          <p:cNvPr id="3" name="Content Placeholder 2">
            <a:extLst>
              <a:ext uri="{FF2B5EF4-FFF2-40B4-BE49-F238E27FC236}">
                <a16:creationId xmlns:a16="http://schemas.microsoft.com/office/drawing/2014/main" id="{D32E6655-7418-6A44-83D4-DEF1290AE637}"/>
              </a:ext>
            </a:extLst>
          </p:cNvPr>
          <p:cNvSpPr>
            <a:spLocks noGrp="1"/>
          </p:cNvSpPr>
          <p:nvPr>
            <p:ph idx="1"/>
          </p:nvPr>
        </p:nvSpPr>
        <p:spPr>
          <a:xfrm>
            <a:off x="230300" y="238918"/>
            <a:ext cx="5040382" cy="6468836"/>
          </a:xfrm>
        </p:spPr>
        <p:style>
          <a:lnRef idx="1">
            <a:schemeClr val="accent5"/>
          </a:lnRef>
          <a:fillRef idx="2">
            <a:schemeClr val="accent5"/>
          </a:fillRef>
          <a:effectRef idx="1">
            <a:schemeClr val="accent5"/>
          </a:effectRef>
          <a:fontRef idx="minor">
            <a:schemeClr val="dk1"/>
          </a:fontRef>
        </p:style>
        <p:txBody>
          <a:bodyPr>
            <a:normAutofit fontScale="85000" lnSpcReduction="10000"/>
          </a:bodyPr>
          <a:lstStyle/>
          <a:p>
            <a:pPr marL="0" indent="0">
              <a:buNone/>
            </a:pPr>
            <a:endParaRPr lang="en-GB" dirty="0"/>
          </a:p>
          <a:p>
            <a:pPr marL="0" indent="0">
              <a:buNone/>
            </a:pPr>
            <a:r>
              <a:rPr lang="en-GB" dirty="0"/>
              <a:t>A mind map is a diagram to visually organise information. It's a great way to ‘map out’ your ideas. You can create it in whatever way you find suits you best. Include information like: </a:t>
            </a:r>
          </a:p>
          <a:p>
            <a:pPr lvl="0"/>
            <a:r>
              <a:rPr lang="en-GB" dirty="0"/>
              <a:t>Photoshoot ideas</a:t>
            </a:r>
          </a:p>
          <a:p>
            <a:pPr lvl="0"/>
            <a:r>
              <a:rPr lang="en-GB" dirty="0"/>
              <a:t>Locations</a:t>
            </a:r>
          </a:p>
          <a:p>
            <a:pPr lvl="0"/>
            <a:r>
              <a:rPr lang="en-GB" dirty="0"/>
              <a:t>Equipment / materials needed</a:t>
            </a:r>
          </a:p>
          <a:p>
            <a:pPr lvl="0"/>
            <a:r>
              <a:rPr lang="en-GB" dirty="0"/>
              <a:t>Theme expansion (sub themes - for example Identity / emotion etc)</a:t>
            </a:r>
          </a:p>
          <a:p>
            <a:pPr lvl="0"/>
            <a:r>
              <a:rPr lang="en-GB" dirty="0"/>
              <a:t>Intended use of camera and composition techniques </a:t>
            </a:r>
          </a:p>
          <a:p>
            <a:pPr lvl="0"/>
            <a:r>
              <a:rPr lang="en-GB" dirty="0"/>
              <a:t>Intended experimentation </a:t>
            </a:r>
          </a:p>
          <a:p>
            <a:pPr lvl="0"/>
            <a:r>
              <a:rPr lang="en-GB" dirty="0"/>
              <a:t>Possible photographers to research</a:t>
            </a:r>
          </a:p>
          <a:p>
            <a:pPr marL="0" lvl="0" indent="0">
              <a:buNone/>
            </a:pPr>
            <a:r>
              <a:rPr lang="en-GB" i="1" dirty="0"/>
              <a:t>It is not uncommon to create multiple </a:t>
            </a:r>
            <a:r>
              <a:rPr lang="en-GB" i="1" dirty="0" err="1"/>
              <a:t>mindmaps</a:t>
            </a:r>
            <a:r>
              <a:rPr lang="en-GB" i="1" dirty="0"/>
              <a:t> throughout your project! </a:t>
            </a:r>
          </a:p>
          <a:p>
            <a:pPr marL="0" indent="0">
              <a:buNone/>
            </a:pPr>
            <a:endParaRPr lang="en-US" dirty="0"/>
          </a:p>
        </p:txBody>
      </p:sp>
      <p:pic>
        <p:nvPicPr>
          <p:cNvPr id="4" name="image22.png">
            <a:extLst>
              <a:ext uri="{FF2B5EF4-FFF2-40B4-BE49-F238E27FC236}">
                <a16:creationId xmlns:a16="http://schemas.microsoft.com/office/drawing/2014/main" id="{F6818029-F594-0443-B6D6-EC68B33639EB}"/>
              </a:ext>
            </a:extLst>
          </p:cNvPr>
          <p:cNvPicPr/>
          <p:nvPr/>
        </p:nvPicPr>
        <p:blipFill>
          <a:blip r:embed="rId2" cstate="screen">
            <a:extLst>
              <a:ext uri="{28A0092B-C50C-407E-A947-70E740481C1C}">
                <a14:useLocalDpi xmlns:a14="http://schemas.microsoft.com/office/drawing/2010/main"/>
              </a:ext>
            </a:extLst>
          </a:blip>
          <a:srcRect/>
          <a:stretch>
            <a:fillRect/>
          </a:stretch>
        </p:blipFill>
        <p:spPr>
          <a:xfrm>
            <a:off x="4974408" y="1671254"/>
            <a:ext cx="2174875" cy="1623695"/>
          </a:xfrm>
          <a:prstGeom prst="rect">
            <a:avLst/>
          </a:prstGeom>
          <a:ln/>
        </p:spPr>
      </p:pic>
      <p:pic>
        <p:nvPicPr>
          <p:cNvPr id="5" name="image2.png">
            <a:extLst>
              <a:ext uri="{FF2B5EF4-FFF2-40B4-BE49-F238E27FC236}">
                <a16:creationId xmlns:a16="http://schemas.microsoft.com/office/drawing/2014/main" id="{AA8A1F67-264D-1541-8B34-BE8BBF0CDA22}"/>
              </a:ext>
            </a:extLst>
          </p:cNvPr>
          <p:cNvPicPr/>
          <p:nvPr/>
        </p:nvPicPr>
        <p:blipFill>
          <a:blip r:embed="rId3" cstate="screen">
            <a:extLst>
              <a:ext uri="{28A0092B-C50C-407E-A947-70E740481C1C}">
                <a14:useLocalDpi xmlns:a14="http://schemas.microsoft.com/office/drawing/2010/main"/>
              </a:ext>
            </a:extLst>
          </a:blip>
          <a:srcRect/>
          <a:stretch>
            <a:fillRect/>
          </a:stretch>
        </p:blipFill>
        <p:spPr>
          <a:xfrm>
            <a:off x="7350668" y="2302827"/>
            <a:ext cx="1456690" cy="1938020"/>
          </a:xfrm>
          <a:prstGeom prst="rect">
            <a:avLst/>
          </a:prstGeom>
          <a:ln/>
        </p:spPr>
      </p:pic>
      <p:pic>
        <p:nvPicPr>
          <p:cNvPr id="6" name="image1.png">
            <a:extLst>
              <a:ext uri="{FF2B5EF4-FFF2-40B4-BE49-F238E27FC236}">
                <a16:creationId xmlns:a16="http://schemas.microsoft.com/office/drawing/2014/main" id="{27132603-EF94-FD42-AB44-07F345A02FD8}"/>
              </a:ext>
            </a:extLst>
          </p:cNvPr>
          <p:cNvPicPr/>
          <p:nvPr/>
        </p:nvPicPr>
        <p:blipFill>
          <a:blip r:embed="rId4" cstate="screen">
            <a:extLst>
              <a:ext uri="{28A0092B-C50C-407E-A947-70E740481C1C}">
                <a14:useLocalDpi xmlns:a14="http://schemas.microsoft.com/office/drawing/2010/main"/>
              </a:ext>
            </a:extLst>
          </a:blip>
          <a:srcRect/>
          <a:stretch>
            <a:fillRect/>
          </a:stretch>
        </p:blipFill>
        <p:spPr>
          <a:xfrm>
            <a:off x="8895261" y="4653983"/>
            <a:ext cx="2922995" cy="2053771"/>
          </a:xfrm>
          <a:prstGeom prst="rect">
            <a:avLst/>
          </a:prstGeom>
          <a:ln/>
        </p:spPr>
      </p:pic>
      <p:pic>
        <p:nvPicPr>
          <p:cNvPr id="7" name="Picture 6">
            <a:extLst>
              <a:ext uri="{FF2B5EF4-FFF2-40B4-BE49-F238E27FC236}">
                <a16:creationId xmlns:a16="http://schemas.microsoft.com/office/drawing/2014/main" id="{AF42EB18-CFB9-F04C-AB1A-F8E64226AB5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74590" y="2579043"/>
            <a:ext cx="3048000" cy="1691683"/>
          </a:xfrm>
          <a:prstGeom prst="rect">
            <a:avLst/>
          </a:prstGeom>
        </p:spPr>
      </p:pic>
      <p:pic>
        <p:nvPicPr>
          <p:cNvPr id="8" name="Picture 7">
            <a:extLst>
              <a:ext uri="{FF2B5EF4-FFF2-40B4-BE49-F238E27FC236}">
                <a16:creationId xmlns:a16="http://schemas.microsoft.com/office/drawing/2014/main" id="{72C9A10C-C2C9-FF4E-A786-8B199B5D09F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06501"/>
            <a:ext cx="2307953" cy="1629415"/>
          </a:xfrm>
          <a:prstGeom prst="rect">
            <a:avLst/>
          </a:prstGeom>
        </p:spPr>
      </p:pic>
      <p:pic>
        <p:nvPicPr>
          <p:cNvPr id="9" name="Picture 8">
            <a:extLst>
              <a:ext uri="{FF2B5EF4-FFF2-40B4-BE49-F238E27FC236}">
                <a16:creationId xmlns:a16="http://schemas.microsoft.com/office/drawing/2014/main" id="{77B4006C-FFCB-5343-A238-E59E69A977F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13791" y="4653983"/>
            <a:ext cx="2738361" cy="2053771"/>
          </a:xfrm>
          <a:prstGeom prst="rect">
            <a:avLst/>
          </a:prstGeom>
        </p:spPr>
      </p:pic>
      <p:sp>
        <p:nvSpPr>
          <p:cNvPr id="10" name="Bevel 9">
            <a:hlinkClick r:id="rId8" action="ppaction://hlinksldjump"/>
            <a:extLst>
              <a:ext uri="{FF2B5EF4-FFF2-40B4-BE49-F238E27FC236}">
                <a16:creationId xmlns:a16="http://schemas.microsoft.com/office/drawing/2014/main" id="{B5A2227B-0E4B-E341-BFFF-1E14B297DC6E}"/>
              </a:ext>
            </a:extLst>
          </p:cNvPr>
          <p:cNvSpPr/>
          <p:nvPr/>
        </p:nvSpPr>
        <p:spPr>
          <a:xfrm>
            <a:off x="230300" y="150246"/>
            <a:ext cx="1328057" cy="359678"/>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Contents page</a:t>
            </a:r>
          </a:p>
        </p:txBody>
      </p:sp>
    </p:spTree>
    <p:extLst>
      <p:ext uri="{BB962C8B-B14F-4D97-AF65-F5344CB8AC3E}">
        <p14:creationId xmlns:p14="http://schemas.microsoft.com/office/powerpoint/2010/main" val="2128442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AF6BE-C58E-7C4E-AD19-0259109FF15C}"/>
              </a:ext>
            </a:extLst>
          </p:cNvPr>
          <p:cNvSpPr>
            <a:spLocks noGrp="1"/>
          </p:cNvSpPr>
          <p:nvPr>
            <p:ph type="title"/>
          </p:nvPr>
        </p:nvSpPr>
        <p:spPr>
          <a:xfrm>
            <a:off x="446314" y="152400"/>
            <a:ext cx="4627131" cy="631371"/>
          </a:xfrm>
        </p:spPr>
        <p:style>
          <a:lnRef idx="1">
            <a:schemeClr val="accent6"/>
          </a:lnRef>
          <a:fillRef idx="2">
            <a:schemeClr val="accent6"/>
          </a:fillRef>
          <a:effectRef idx="1">
            <a:schemeClr val="accent6"/>
          </a:effectRef>
          <a:fontRef idx="minor">
            <a:schemeClr val="dk1"/>
          </a:fontRef>
        </p:style>
        <p:txBody>
          <a:bodyPr>
            <a:normAutofit/>
          </a:bodyPr>
          <a:lstStyle/>
          <a:p>
            <a:r>
              <a:rPr lang="en-US" sz="3200" dirty="0">
                <a:latin typeface="Arial" panose="020B0604020202020204" pitchFamily="34" charset="0"/>
                <a:cs typeface="Arial" panose="020B0604020202020204" pitchFamily="34" charset="0"/>
              </a:rPr>
              <a:t>Photographer Research </a:t>
            </a:r>
          </a:p>
        </p:txBody>
      </p:sp>
      <p:sp>
        <p:nvSpPr>
          <p:cNvPr id="3" name="Content Placeholder 2">
            <a:extLst>
              <a:ext uri="{FF2B5EF4-FFF2-40B4-BE49-F238E27FC236}">
                <a16:creationId xmlns:a16="http://schemas.microsoft.com/office/drawing/2014/main" id="{0E558BEF-0B8F-B245-BDBC-341B5885E349}"/>
              </a:ext>
            </a:extLst>
          </p:cNvPr>
          <p:cNvSpPr>
            <a:spLocks noGrp="1"/>
          </p:cNvSpPr>
          <p:nvPr>
            <p:ph idx="1"/>
          </p:nvPr>
        </p:nvSpPr>
        <p:spPr>
          <a:xfrm>
            <a:off x="337457" y="868362"/>
            <a:ext cx="6574972" cy="5837237"/>
          </a:xfrm>
        </p:spPr>
        <p:txBody>
          <a:bodyPr>
            <a:noAutofit/>
          </a:bodyPr>
          <a:lstStyle/>
          <a:p>
            <a:pPr marL="0" indent="0">
              <a:lnSpc>
                <a:spcPct val="120000"/>
              </a:lnSpc>
              <a:buNone/>
            </a:pPr>
            <a:r>
              <a:rPr lang="en-GB" sz="1200" b="1" dirty="0"/>
              <a:t>Include in your photographer research: </a:t>
            </a:r>
          </a:p>
          <a:p>
            <a:pPr marL="0" indent="0">
              <a:lnSpc>
                <a:spcPct val="120000"/>
              </a:lnSpc>
              <a:buNone/>
            </a:pPr>
            <a:endParaRPr lang="en-GB" sz="1200" b="1" dirty="0"/>
          </a:p>
          <a:p>
            <a:pPr>
              <a:lnSpc>
                <a:spcPct val="120000"/>
              </a:lnSpc>
            </a:pPr>
            <a:r>
              <a:rPr lang="en-GB" sz="1200" b="1" dirty="0"/>
              <a:t>A brief introduction </a:t>
            </a:r>
            <a:r>
              <a:rPr lang="en-GB" sz="1200" dirty="0"/>
              <a:t>to the photographer (a mini bio - age, birth place etc,, the style and nature of their work, the motives and influences and why you have chosen them in relation to the topic - what inspires you about their work). A good way of gaining an insight into a photographers’ way of working is to step into their shoes by trying to recreate some of their images. But before you do this you need to closely look at their work to try to work out how they did it (which lens, how it was lit? etc.) It is important that you clearly lay out your research in such a way that this method is clear as this is a good opportunity to receive some good marks under AO1. The simplest way is as follows:</a:t>
            </a:r>
          </a:p>
          <a:p>
            <a:pPr lvl="0">
              <a:lnSpc>
                <a:spcPct val="120000"/>
              </a:lnSpc>
            </a:pPr>
            <a:r>
              <a:rPr lang="en-GB" sz="1200" b="1" dirty="0"/>
              <a:t>Analyse at least 2 images of theirs that interest you </a:t>
            </a:r>
            <a:r>
              <a:rPr lang="en-GB" sz="1200" dirty="0"/>
              <a:t>– ensure you discuss visual elements, possible meanings, and your own interpretation – if the photographer is well known, you may find other peoples reviews on line. - see photo analysis guidance.</a:t>
            </a:r>
          </a:p>
          <a:p>
            <a:pPr lvl="0">
              <a:lnSpc>
                <a:spcPct val="120000"/>
              </a:lnSpc>
            </a:pPr>
            <a:r>
              <a:rPr lang="en-GB" sz="1200" dirty="0"/>
              <a:t>There is no wordcount for photographer research but remember the more you research, and the more critical you are (interpreting meaning and stating opinions) the higher the grade. </a:t>
            </a:r>
          </a:p>
          <a:p>
            <a:pPr marL="0" indent="0">
              <a:lnSpc>
                <a:spcPct val="120000"/>
              </a:lnSpc>
              <a:buNone/>
            </a:pPr>
            <a:r>
              <a:rPr lang="en-GB" sz="1200" i="1" dirty="0"/>
              <a:t>Don’t forget, if your chosen photographer is well established, there might be a documentary on YouTube</a:t>
            </a:r>
            <a:r>
              <a:rPr lang="en-GB" sz="1200" dirty="0"/>
              <a:t> </a:t>
            </a:r>
          </a:p>
          <a:p>
            <a:pPr marL="0" indent="0">
              <a:lnSpc>
                <a:spcPct val="120000"/>
              </a:lnSpc>
              <a:buNone/>
            </a:pPr>
            <a:r>
              <a:rPr lang="en-GB" sz="1200" dirty="0"/>
              <a:t>You can find lots of photographers on the internet but also try the library… you can also visit exhibitions etc. You don’t necessarily have to look at JUST photographers. Anything can inspire you! So use any source of inspiration! For example, if you like Tim burtons style you can research him and his works, but you must be clear to identify what style/technique/idea you are interested in, and why. </a:t>
            </a:r>
          </a:p>
        </p:txBody>
      </p:sp>
      <p:pic>
        <p:nvPicPr>
          <p:cNvPr id="4" name="Picture 3">
            <a:extLst>
              <a:ext uri="{FF2B5EF4-FFF2-40B4-BE49-F238E27FC236}">
                <a16:creationId xmlns:a16="http://schemas.microsoft.com/office/drawing/2014/main" id="{77A0F4D2-3C5F-0A4D-8CB3-BF91BCCC04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20895" y="227015"/>
            <a:ext cx="3037116" cy="1239143"/>
          </a:xfrm>
          <a:prstGeom prst="rect">
            <a:avLst/>
          </a:prstGeom>
        </p:spPr>
      </p:pic>
      <p:pic>
        <p:nvPicPr>
          <p:cNvPr id="5" name="Picture 4">
            <a:extLst>
              <a:ext uri="{FF2B5EF4-FFF2-40B4-BE49-F238E27FC236}">
                <a16:creationId xmlns:a16="http://schemas.microsoft.com/office/drawing/2014/main" id="{1F5A49A2-68B1-5F44-9A5D-8B118E5700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20895" y="1707267"/>
            <a:ext cx="3271105" cy="1839088"/>
          </a:xfrm>
          <a:prstGeom prst="rect">
            <a:avLst/>
          </a:prstGeom>
        </p:spPr>
      </p:pic>
      <p:pic>
        <p:nvPicPr>
          <p:cNvPr id="6" name="Picture 5">
            <a:extLst>
              <a:ext uri="{FF2B5EF4-FFF2-40B4-BE49-F238E27FC236}">
                <a16:creationId xmlns:a16="http://schemas.microsoft.com/office/drawing/2014/main" id="{FFAC9B53-A697-2A40-9171-6584BCE142A0}"/>
              </a:ext>
            </a:extLst>
          </p:cNvPr>
          <p:cNvPicPr>
            <a:picLocks noChangeAspect="1"/>
          </p:cNvPicPr>
          <p:nvPr/>
        </p:nvPicPr>
        <p:blipFill>
          <a:blip r:embed="rId4"/>
          <a:stretch>
            <a:fillRect/>
          </a:stretch>
        </p:blipFill>
        <p:spPr>
          <a:xfrm>
            <a:off x="7008640" y="258027"/>
            <a:ext cx="1816043" cy="2416261"/>
          </a:xfrm>
          <a:prstGeom prst="rect">
            <a:avLst/>
          </a:prstGeom>
        </p:spPr>
      </p:pic>
      <p:pic>
        <p:nvPicPr>
          <p:cNvPr id="7" name="Picture 6">
            <a:extLst>
              <a:ext uri="{FF2B5EF4-FFF2-40B4-BE49-F238E27FC236}">
                <a16:creationId xmlns:a16="http://schemas.microsoft.com/office/drawing/2014/main" id="{A8D79D53-D66B-BF4F-A903-619AA6DA940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90809" y="3962231"/>
            <a:ext cx="3271105" cy="2377003"/>
          </a:xfrm>
          <a:prstGeom prst="rect">
            <a:avLst/>
          </a:prstGeom>
        </p:spPr>
      </p:pic>
      <p:sp>
        <p:nvSpPr>
          <p:cNvPr id="8" name="Bevel 7">
            <a:hlinkClick r:id="rId6" action="ppaction://hlinksldjump"/>
            <a:extLst>
              <a:ext uri="{FF2B5EF4-FFF2-40B4-BE49-F238E27FC236}">
                <a16:creationId xmlns:a16="http://schemas.microsoft.com/office/drawing/2014/main" id="{B193C759-2FCD-DF40-A401-193CE565F0B2}"/>
              </a:ext>
            </a:extLst>
          </p:cNvPr>
          <p:cNvSpPr/>
          <p:nvPr/>
        </p:nvSpPr>
        <p:spPr>
          <a:xfrm>
            <a:off x="566057" y="6159395"/>
            <a:ext cx="1328057" cy="359678"/>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Contents page</a:t>
            </a:r>
          </a:p>
        </p:txBody>
      </p:sp>
      <p:sp>
        <p:nvSpPr>
          <p:cNvPr id="10" name="TextBox 9">
            <a:extLst>
              <a:ext uri="{FF2B5EF4-FFF2-40B4-BE49-F238E27FC236}">
                <a16:creationId xmlns:a16="http://schemas.microsoft.com/office/drawing/2014/main" id="{EEB46F33-BBA2-B240-9548-4FD7C2F7D026}"/>
              </a:ext>
            </a:extLst>
          </p:cNvPr>
          <p:cNvSpPr txBox="1"/>
          <p:nvPr/>
        </p:nvSpPr>
        <p:spPr>
          <a:xfrm>
            <a:off x="5815891" y="6046846"/>
            <a:ext cx="871329" cy="584775"/>
          </a:xfrm>
          <a:prstGeom prst="rect">
            <a:avLst/>
          </a:prstGeom>
          <a:noFill/>
        </p:spPr>
        <p:txBody>
          <a:bodyPr wrap="none" rtlCol="0">
            <a:spAutoFit/>
          </a:bodyPr>
          <a:lstStyle/>
          <a:p>
            <a:r>
              <a:rPr lang="en-US" sz="3200" b="1" dirty="0"/>
              <a:t>PTO</a:t>
            </a:r>
          </a:p>
        </p:txBody>
      </p:sp>
      <p:sp>
        <p:nvSpPr>
          <p:cNvPr id="9" name="TextBox 8">
            <a:extLst>
              <a:ext uri="{FF2B5EF4-FFF2-40B4-BE49-F238E27FC236}">
                <a16:creationId xmlns:a16="http://schemas.microsoft.com/office/drawing/2014/main" id="{F0AC9E56-42A3-7E46-AA13-C2A923F00562}"/>
              </a:ext>
            </a:extLst>
          </p:cNvPr>
          <p:cNvSpPr txBox="1"/>
          <p:nvPr/>
        </p:nvSpPr>
        <p:spPr>
          <a:xfrm>
            <a:off x="7295321" y="3546355"/>
            <a:ext cx="4244009" cy="369332"/>
          </a:xfrm>
          <a:prstGeom prst="rect">
            <a:avLst/>
          </a:prstGeom>
          <a:noFill/>
        </p:spPr>
        <p:txBody>
          <a:bodyPr wrap="square" rtlCol="0">
            <a:spAutoFit/>
          </a:bodyPr>
          <a:lstStyle/>
          <a:p>
            <a:r>
              <a:rPr lang="en-US" dirty="0">
                <a:highlight>
                  <a:srgbClr val="FFFF00"/>
                </a:highlight>
              </a:rPr>
              <a:t>www.abbiesdhsphotography.weebly.com</a:t>
            </a:r>
          </a:p>
        </p:txBody>
      </p:sp>
    </p:spTree>
    <p:extLst>
      <p:ext uri="{BB962C8B-B14F-4D97-AF65-F5344CB8AC3E}">
        <p14:creationId xmlns:p14="http://schemas.microsoft.com/office/powerpoint/2010/main" val="980184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A65CE4-5236-5F4F-93AB-7164F823B226}"/>
              </a:ext>
            </a:extLst>
          </p:cNvPr>
          <p:cNvSpPr txBox="1"/>
          <p:nvPr/>
        </p:nvSpPr>
        <p:spPr>
          <a:xfrm>
            <a:off x="309718" y="335845"/>
            <a:ext cx="6194321" cy="6186309"/>
          </a:xfrm>
          <a:prstGeom prst="rect">
            <a:avLst/>
          </a:prstGeom>
          <a:noFill/>
        </p:spPr>
        <p:txBody>
          <a:bodyPr wrap="square" rtlCol="0">
            <a:spAutoFit/>
          </a:bodyPr>
          <a:lstStyle/>
          <a:p>
            <a:pPr lvl="0" eaLnBrk="0" fontAlgn="base" hangingPunct="0">
              <a:spcBef>
                <a:spcPct val="0"/>
              </a:spcBef>
              <a:spcAft>
                <a:spcPct val="0"/>
              </a:spcAft>
            </a:pPr>
            <a:r>
              <a:rPr lang="en-GB" b="1" u="sng" dirty="0">
                <a:solidFill>
                  <a:srgbClr val="000000"/>
                </a:solidFill>
                <a:cs typeface="Arial" pitchFamily="34" charset="0"/>
              </a:rPr>
              <a:t>Questions to consider:</a:t>
            </a:r>
          </a:p>
          <a:p>
            <a:pPr lvl="0" eaLnBrk="0" fontAlgn="base" hangingPunct="0">
              <a:spcBef>
                <a:spcPct val="0"/>
              </a:spcBef>
              <a:spcAft>
                <a:spcPct val="0"/>
              </a:spcAft>
            </a:pPr>
            <a:endParaRPr lang="en-GB" dirty="0">
              <a:solidFill>
                <a:srgbClr val="000000"/>
              </a:solidFill>
              <a:cs typeface="Arial" pitchFamily="34" charset="0"/>
            </a:endParaRPr>
          </a:p>
          <a:p>
            <a:pPr lvl="0" eaLnBrk="0" fontAlgn="base" hangingPunct="0">
              <a:spcBef>
                <a:spcPct val="0"/>
              </a:spcBef>
              <a:spcAft>
                <a:spcPct val="0"/>
              </a:spcAft>
            </a:pPr>
            <a:r>
              <a:rPr lang="en-GB" dirty="0">
                <a:solidFill>
                  <a:srgbClr val="000000"/>
                </a:solidFill>
                <a:cs typeface="Arial" pitchFamily="34" charset="0"/>
              </a:rPr>
              <a:t>What is it? What is it about? What is happening?</a:t>
            </a:r>
          </a:p>
          <a:p>
            <a:pPr lvl="0" eaLnBrk="0" fontAlgn="base" hangingPunct="0">
              <a:spcBef>
                <a:spcPct val="0"/>
              </a:spcBef>
              <a:spcAft>
                <a:spcPct val="0"/>
              </a:spcAft>
            </a:pPr>
            <a:endParaRPr lang="en-GB" dirty="0"/>
          </a:p>
          <a:p>
            <a:pPr lvl="0" eaLnBrk="0" fontAlgn="base" hangingPunct="0">
              <a:spcBef>
                <a:spcPct val="0"/>
              </a:spcBef>
              <a:spcAft>
                <a:spcPct val="0"/>
              </a:spcAft>
            </a:pPr>
            <a:r>
              <a:rPr lang="en-GB" dirty="0">
                <a:solidFill>
                  <a:srgbClr val="000000"/>
                </a:solidFill>
                <a:cs typeface="Arial" pitchFamily="34" charset="0"/>
              </a:rPr>
              <a:t>Where and when was it taken?</a:t>
            </a:r>
          </a:p>
          <a:p>
            <a:pPr lvl="0" eaLnBrk="0" fontAlgn="base" hangingPunct="0">
              <a:spcBef>
                <a:spcPct val="0"/>
              </a:spcBef>
              <a:spcAft>
                <a:spcPct val="0"/>
              </a:spcAft>
            </a:pPr>
            <a:endParaRPr lang="en-GB" dirty="0"/>
          </a:p>
          <a:p>
            <a:pPr lvl="0" eaLnBrk="0" fontAlgn="base" hangingPunct="0">
              <a:spcBef>
                <a:spcPct val="0"/>
              </a:spcBef>
              <a:spcAft>
                <a:spcPct val="0"/>
              </a:spcAft>
            </a:pPr>
            <a:r>
              <a:rPr lang="en-GB" dirty="0">
                <a:solidFill>
                  <a:srgbClr val="000000"/>
                </a:solidFill>
                <a:cs typeface="Arial" pitchFamily="34" charset="0"/>
              </a:rPr>
              <a:t>What do you think that the relationship between the photographer and subject/s is?</a:t>
            </a:r>
          </a:p>
          <a:p>
            <a:pPr lvl="0" eaLnBrk="0" fontAlgn="base" hangingPunct="0">
              <a:spcBef>
                <a:spcPct val="0"/>
              </a:spcBef>
              <a:spcAft>
                <a:spcPct val="0"/>
              </a:spcAft>
            </a:pPr>
            <a:endParaRPr lang="en-GB" dirty="0"/>
          </a:p>
          <a:p>
            <a:pPr lvl="0" eaLnBrk="0" fontAlgn="base" hangingPunct="0">
              <a:spcBef>
                <a:spcPct val="0"/>
              </a:spcBef>
              <a:spcAft>
                <a:spcPct val="0"/>
              </a:spcAft>
            </a:pPr>
            <a:r>
              <a:rPr lang="en-GB" dirty="0">
                <a:solidFill>
                  <a:srgbClr val="000000"/>
                </a:solidFill>
                <a:cs typeface="Arial" pitchFamily="34" charset="0"/>
              </a:rPr>
              <a:t>What does the photograph represent?</a:t>
            </a:r>
          </a:p>
          <a:p>
            <a:pPr lvl="0" eaLnBrk="0" fontAlgn="base" hangingPunct="0">
              <a:spcBef>
                <a:spcPct val="0"/>
              </a:spcBef>
              <a:spcAft>
                <a:spcPct val="0"/>
              </a:spcAft>
            </a:pPr>
            <a:endParaRPr lang="en-GB" dirty="0"/>
          </a:p>
          <a:p>
            <a:pPr lvl="0" eaLnBrk="0" fontAlgn="base" hangingPunct="0">
              <a:spcBef>
                <a:spcPct val="0"/>
              </a:spcBef>
              <a:spcAft>
                <a:spcPct val="0"/>
              </a:spcAft>
            </a:pPr>
            <a:r>
              <a:rPr lang="en-GB" dirty="0">
                <a:solidFill>
                  <a:srgbClr val="000000"/>
                </a:solidFill>
                <a:cs typeface="Arial" pitchFamily="34" charset="0"/>
              </a:rPr>
              <a:t>What has the photographer called the photograph?</a:t>
            </a:r>
          </a:p>
          <a:p>
            <a:pPr lvl="0" eaLnBrk="0" fontAlgn="base" hangingPunct="0">
              <a:spcBef>
                <a:spcPct val="0"/>
              </a:spcBef>
              <a:spcAft>
                <a:spcPct val="0"/>
              </a:spcAft>
            </a:pPr>
            <a:endParaRPr lang="en-GB" dirty="0"/>
          </a:p>
          <a:p>
            <a:pPr lvl="0" eaLnBrk="0" fontAlgn="base" hangingPunct="0">
              <a:spcBef>
                <a:spcPct val="0"/>
              </a:spcBef>
              <a:spcAft>
                <a:spcPct val="0"/>
              </a:spcAft>
            </a:pPr>
            <a:r>
              <a:rPr lang="en-GB" dirty="0">
                <a:solidFill>
                  <a:srgbClr val="000000"/>
                </a:solidFill>
                <a:cs typeface="Arial" pitchFamily="34" charset="0"/>
              </a:rPr>
              <a:t>Does the title change the way we see the photograph?</a:t>
            </a:r>
          </a:p>
          <a:p>
            <a:pPr lvl="0" eaLnBrk="0" fontAlgn="base" hangingPunct="0">
              <a:spcBef>
                <a:spcPct val="0"/>
              </a:spcBef>
              <a:spcAft>
                <a:spcPct val="0"/>
              </a:spcAft>
            </a:pPr>
            <a:endParaRPr lang="en-GB" dirty="0"/>
          </a:p>
          <a:p>
            <a:pPr lvl="0" eaLnBrk="0" fontAlgn="base" hangingPunct="0">
              <a:spcBef>
                <a:spcPct val="0"/>
              </a:spcBef>
              <a:spcAft>
                <a:spcPct val="0"/>
              </a:spcAft>
            </a:pPr>
            <a:r>
              <a:rPr lang="en-GB" dirty="0">
                <a:solidFill>
                  <a:srgbClr val="000000"/>
                </a:solidFill>
                <a:cs typeface="Arial" pitchFamily="34" charset="0"/>
              </a:rPr>
              <a:t>Is it a realistic depiction?</a:t>
            </a:r>
          </a:p>
          <a:p>
            <a:pPr lvl="0" eaLnBrk="0" fontAlgn="base" hangingPunct="0">
              <a:spcBef>
                <a:spcPct val="0"/>
              </a:spcBef>
              <a:spcAft>
                <a:spcPct val="0"/>
              </a:spcAft>
            </a:pPr>
            <a:endParaRPr lang="en-GB" dirty="0"/>
          </a:p>
          <a:p>
            <a:pPr lvl="0" eaLnBrk="0" fontAlgn="base" hangingPunct="0">
              <a:spcBef>
                <a:spcPct val="0"/>
              </a:spcBef>
              <a:spcAft>
                <a:spcPct val="0"/>
              </a:spcAft>
            </a:pPr>
            <a:r>
              <a:rPr lang="en-GB" dirty="0">
                <a:solidFill>
                  <a:srgbClr val="000000"/>
                </a:solidFill>
                <a:cs typeface="Arial" pitchFamily="34" charset="0"/>
              </a:rPr>
              <a:t>Have any parts been exaggerated or distorted? If so, why?</a:t>
            </a:r>
          </a:p>
          <a:p>
            <a:pPr lvl="0" eaLnBrk="0" fontAlgn="base" hangingPunct="0">
              <a:spcBef>
                <a:spcPct val="0"/>
              </a:spcBef>
              <a:spcAft>
                <a:spcPct val="0"/>
              </a:spcAft>
            </a:pPr>
            <a:endParaRPr lang="en-GB" dirty="0"/>
          </a:p>
          <a:p>
            <a:pPr lvl="0" eaLnBrk="0" fontAlgn="base" hangingPunct="0">
              <a:spcBef>
                <a:spcPct val="0"/>
              </a:spcBef>
              <a:spcAft>
                <a:spcPct val="0"/>
              </a:spcAft>
            </a:pPr>
            <a:r>
              <a:rPr lang="en-GB" dirty="0">
                <a:solidFill>
                  <a:srgbClr val="000000"/>
                </a:solidFill>
                <a:cs typeface="Arial" pitchFamily="34" charset="0"/>
              </a:rPr>
              <a:t>What is the theme of the photograph?</a:t>
            </a:r>
          </a:p>
          <a:p>
            <a:pPr lvl="0" eaLnBrk="0" fontAlgn="base" hangingPunct="0">
              <a:spcBef>
                <a:spcPct val="0"/>
              </a:spcBef>
              <a:spcAft>
                <a:spcPct val="0"/>
              </a:spcAft>
            </a:pPr>
            <a:endParaRPr lang="en-GB" dirty="0"/>
          </a:p>
          <a:p>
            <a:pPr lvl="0" eaLnBrk="0" fontAlgn="base" hangingPunct="0">
              <a:spcBef>
                <a:spcPct val="0"/>
              </a:spcBef>
              <a:spcAft>
                <a:spcPct val="0"/>
              </a:spcAft>
            </a:pPr>
            <a:r>
              <a:rPr lang="en-GB" dirty="0">
                <a:solidFill>
                  <a:srgbClr val="000000"/>
                </a:solidFill>
                <a:cs typeface="Arial" pitchFamily="34" charset="0"/>
              </a:rPr>
              <a:t>What message does the photograph communicate?</a:t>
            </a:r>
            <a:endParaRPr lang="en-GB" b="1" dirty="0">
              <a:solidFill>
                <a:srgbClr val="000000"/>
              </a:solidFill>
              <a:cs typeface="Arial" pitchFamily="34" charset="0"/>
            </a:endParaRPr>
          </a:p>
        </p:txBody>
      </p:sp>
      <p:sp>
        <p:nvSpPr>
          <p:cNvPr id="5" name="Bevel 4">
            <a:hlinkClick r:id="rId2" action="ppaction://hlinksldjump"/>
            <a:extLst>
              <a:ext uri="{FF2B5EF4-FFF2-40B4-BE49-F238E27FC236}">
                <a16:creationId xmlns:a16="http://schemas.microsoft.com/office/drawing/2014/main" id="{A6519296-9A35-B04E-B663-975CE2A5CBA2}"/>
              </a:ext>
            </a:extLst>
          </p:cNvPr>
          <p:cNvSpPr/>
          <p:nvPr/>
        </p:nvSpPr>
        <p:spPr>
          <a:xfrm>
            <a:off x="4586750" y="244753"/>
            <a:ext cx="1328057" cy="359678"/>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Contents page</a:t>
            </a:r>
          </a:p>
        </p:txBody>
      </p:sp>
      <p:sp>
        <p:nvSpPr>
          <p:cNvPr id="6" name="Title 1">
            <a:extLst>
              <a:ext uri="{FF2B5EF4-FFF2-40B4-BE49-F238E27FC236}">
                <a16:creationId xmlns:a16="http://schemas.microsoft.com/office/drawing/2014/main" id="{C84A6E23-82A7-E040-ADFE-2623D88EDEDB}"/>
              </a:ext>
            </a:extLst>
          </p:cNvPr>
          <p:cNvSpPr txBox="1">
            <a:spLocks/>
          </p:cNvSpPr>
          <p:nvPr/>
        </p:nvSpPr>
        <p:spPr>
          <a:xfrm>
            <a:off x="6941222" y="293039"/>
            <a:ext cx="4627131" cy="631371"/>
          </a:xfrm>
          <a:prstGeom prst="rect">
            <a:avLst/>
          </a:prstGeom>
        </p:spPr>
        <p:style>
          <a:lnRef idx="1">
            <a:schemeClr val="accent6"/>
          </a:lnRef>
          <a:fillRef idx="2">
            <a:schemeClr val="accent6"/>
          </a:fillRef>
          <a:effectRef idx="1">
            <a:schemeClr val="accent6"/>
          </a:effectRef>
          <a:fontRef idx="minor">
            <a:schemeClr val="dk1"/>
          </a:fontRef>
        </p:style>
        <p:txBody>
          <a:bodyP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3200">
                <a:latin typeface="Arial" panose="020B0604020202020204" pitchFamily="34" charset="0"/>
                <a:cs typeface="Arial" panose="020B0604020202020204" pitchFamily="34" charset="0"/>
              </a:rPr>
              <a:t>Photographer Research </a:t>
            </a:r>
            <a:endParaRPr lang="en-US" sz="320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1E5B2DB2-2F80-D44C-A3B1-C301C91BB626}"/>
              </a:ext>
            </a:extLst>
          </p:cNvPr>
          <p:cNvSpPr/>
          <p:nvPr/>
        </p:nvSpPr>
        <p:spPr>
          <a:xfrm>
            <a:off x="6743817" y="1497800"/>
            <a:ext cx="4824536" cy="4893647"/>
          </a:xfrm>
          <a:prstGeom prst="rect">
            <a:avLst/>
          </a:prstGeom>
          <a:solidFill>
            <a:schemeClr val="bg1">
              <a:lumMod val="85000"/>
            </a:schemeClr>
          </a:solidFill>
        </p:spPr>
        <p:txBody>
          <a:bodyPr wrap="square">
            <a:spAutoFit/>
          </a:bodyPr>
          <a:lstStyle/>
          <a:p>
            <a:pPr lvl="0" eaLnBrk="0" fontAlgn="base" hangingPunct="0">
              <a:spcBef>
                <a:spcPct val="0"/>
              </a:spcBef>
              <a:spcAft>
                <a:spcPct val="0"/>
              </a:spcAft>
            </a:pPr>
            <a:r>
              <a:rPr lang="en-GB" sz="1200" b="1" dirty="0">
                <a:solidFill>
                  <a:srgbClr val="000000"/>
                </a:solidFill>
                <a:cs typeface="Arial" pitchFamily="34" charset="0"/>
              </a:rPr>
              <a:t>Composition -  </a:t>
            </a:r>
            <a:r>
              <a:rPr lang="en-GB" sz="1200" dirty="0">
                <a:solidFill>
                  <a:srgbClr val="000000"/>
                </a:solidFill>
                <a:cs typeface="Arial" pitchFamily="34" charset="0"/>
              </a:rPr>
              <a:t>How the photograph is set out.</a:t>
            </a:r>
          </a:p>
          <a:p>
            <a:pPr lvl="0" eaLnBrk="0" fontAlgn="base" hangingPunct="0">
              <a:spcBef>
                <a:spcPct val="0"/>
              </a:spcBef>
              <a:spcAft>
                <a:spcPct val="0"/>
              </a:spcAft>
            </a:pPr>
            <a:endParaRPr lang="en-GB" sz="1200" dirty="0">
              <a:solidFill>
                <a:srgbClr val="000000"/>
              </a:solidFill>
              <a:cs typeface="Arial" pitchFamily="34" charset="0"/>
            </a:endParaRPr>
          </a:p>
          <a:p>
            <a:pPr lvl="0" eaLnBrk="0" fontAlgn="base" hangingPunct="0">
              <a:spcBef>
                <a:spcPct val="0"/>
              </a:spcBef>
              <a:spcAft>
                <a:spcPct val="0"/>
              </a:spcAft>
            </a:pPr>
            <a:r>
              <a:rPr lang="en-GB" sz="1200" b="1" dirty="0">
                <a:solidFill>
                  <a:srgbClr val="000000"/>
                </a:solidFill>
                <a:cs typeface="Arial" pitchFamily="34" charset="0"/>
              </a:rPr>
              <a:t>Form  -  </a:t>
            </a:r>
            <a:r>
              <a:rPr lang="en-GB" sz="1200" dirty="0">
                <a:solidFill>
                  <a:srgbClr val="000000"/>
                </a:solidFill>
                <a:cs typeface="Arial" pitchFamily="34" charset="0"/>
              </a:rPr>
              <a:t>3 Dimensional shape through use of tone </a:t>
            </a:r>
          </a:p>
          <a:p>
            <a:pPr lvl="0" eaLnBrk="0" fontAlgn="base" hangingPunct="0">
              <a:spcBef>
                <a:spcPct val="0"/>
              </a:spcBef>
              <a:spcAft>
                <a:spcPct val="0"/>
              </a:spcAft>
            </a:pPr>
            <a:endParaRPr lang="en-GB" sz="1200" dirty="0">
              <a:solidFill>
                <a:srgbClr val="000000"/>
              </a:solidFill>
              <a:cs typeface="Arial" pitchFamily="34" charset="0"/>
            </a:endParaRPr>
          </a:p>
          <a:p>
            <a:pPr lvl="0" eaLnBrk="0" fontAlgn="base" hangingPunct="0">
              <a:spcBef>
                <a:spcPct val="0"/>
              </a:spcBef>
              <a:spcAft>
                <a:spcPct val="0"/>
              </a:spcAft>
            </a:pPr>
            <a:r>
              <a:rPr lang="en-GB" sz="1200" b="1" dirty="0">
                <a:solidFill>
                  <a:srgbClr val="000000"/>
                </a:solidFill>
                <a:cs typeface="Arial" pitchFamily="34" charset="0"/>
              </a:rPr>
              <a:t>Colour </a:t>
            </a:r>
            <a:r>
              <a:rPr lang="en-GB" sz="1200" dirty="0">
                <a:solidFill>
                  <a:srgbClr val="000000"/>
                </a:solidFill>
                <a:cs typeface="Arial" pitchFamily="34" charset="0"/>
              </a:rPr>
              <a:t>-Is the photograph colour or black and white? How does this affect the mood?</a:t>
            </a:r>
          </a:p>
          <a:p>
            <a:pPr lvl="0" eaLnBrk="0" fontAlgn="base" hangingPunct="0">
              <a:spcBef>
                <a:spcPct val="0"/>
              </a:spcBef>
              <a:spcAft>
                <a:spcPct val="0"/>
              </a:spcAft>
            </a:pPr>
            <a:endParaRPr lang="en-GB" sz="1200" b="1" dirty="0">
              <a:solidFill>
                <a:srgbClr val="000000"/>
              </a:solidFill>
              <a:cs typeface="Arial" pitchFamily="34" charset="0"/>
            </a:endParaRPr>
          </a:p>
          <a:p>
            <a:pPr lvl="0" eaLnBrk="0" fontAlgn="base" hangingPunct="0">
              <a:spcBef>
                <a:spcPct val="0"/>
              </a:spcBef>
              <a:spcAft>
                <a:spcPct val="0"/>
              </a:spcAft>
            </a:pPr>
            <a:r>
              <a:rPr lang="en-GB" sz="1200" b="1" dirty="0">
                <a:solidFill>
                  <a:srgbClr val="000000"/>
                </a:solidFill>
                <a:cs typeface="Arial" pitchFamily="34" charset="0"/>
              </a:rPr>
              <a:t>Tone -</a:t>
            </a:r>
            <a:r>
              <a:rPr lang="en-GB" sz="1200" dirty="0">
                <a:solidFill>
                  <a:srgbClr val="000000"/>
                </a:solidFill>
                <a:cs typeface="Arial" pitchFamily="34" charset="0"/>
              </a:rPr>
              <a:t>Is the photograph high or low contrast? How and why? The quality of light source can affect the tonal contrast? What kind of light source is there? </a:t>
            </a:r>
          </a:p>
          <a:p>
            <a:pPr lvl="0" eaLnBrk="0" fontAlgn="base" hangingPunct="0">
              <a:spcBef>
                <a:spcPct val="0"/>
              </a:spcBef>
              <a:spcAft>
                <a:spcPct val="0"/>
              </a:spcAft>
            </a:pPr>
            <a:endParaRPr lang="en-GB" sz="1200" dirty="0"/>
          </a:p>
          <a:p>
            <a:pPr lvl="0" eaLnBrk="0" fontAlgn="base" hangingPunct="0">
              <a:spcBef>
                <a:spcPct val="0"/>
              </a:spcBef>
              <a:spcAft>
                <a:spcPct val="0"/>
              </a:spcAft>
            </a:pPr>
            <a:r>
              <a:rPr lang="en-GB" sz="1200" b="1" dirty="0">
                <a:solidFill>
                  <a:srgbClr val="000000"/>
                </a:solidFill>
                <a:cs typeface="Arial" pitchFamily="34" charset="0"/>
              </a:rPr>
              <a:t>Line -</a:t>
            </a:r>
            <a:r>
              <a:rPr lang="en-GB" sz="1200" dirty="0">
                <a:solidFill>
                  <a:srgbClr val="000000"/>
                </a:solidFill>
                <a:cs typeface="Arial" pitchFamily="34" charset="0"/>
              </a:rPr>
              <a:t>What sorts of lines are there in the photograph? How have they been positioned in relation to the rest of the composition? What effect does this have?</a:t>
            </a:r>
          </a:p>
          <a:p>
            <a:pPr lvl="0" eaLnBrk="0" fontAlgn="base" hangingPunct="0">
              <a:spcBef>
                <a:spcPct val="0"/>
              </a:spcBef>
              <a:spcAft>
                <a:spcPct val="0"/>
              </a:spcAft>
            </a:pPr>
            <a:endParaRPr lang="en-GB" sz="1200" dirty="0"/>
          </a:p>
          <a:p>
            <a:pPr lvl="0" eaLnBrk="0" fontAlgn="base" hangingPunct="0">
              <a:spcBef>
                <a:spcPct val="0"/>
              </a:spcBef>
              <a:spcAft>
                <a:spcPct val="0"/>
              </a:spcAft>
            </a:pPr>
            <a:r>
              <a:rPr lang="en-GB" sz="1200" b="1" dirty="0">
                <a:solidFill>
                  <a:srgbClr val="000000"/>
                </a:solidFill>
                <a:cs typeface="Arial" pitchFamily="34" charset="0"/>
              </a:rPr>
              <a:t>Shape -</a:t>
            </a:r>
            <a:r>
              <a:rPr lang="en-GB" sz="1200" dirty="0">
                <a:solidFill>
                  <a:srgbClr val="000000"/>
                </a:solidFill>
                <a:cs typeface="Arial" pitchFamily="34" charset="0"/>
              </a:rPr>
              <a:t>What sorts of shapes are there in the image? Doe they remind you of anything? Do you think the photographer meant this? What kind of marks does the photographer use?</a:t>
            </a:r>
          </a:p>
          <a:p>
            <a:pPr lvl="0" eaLnBrk="0" fontAlgn="base" hangingPunct="0">
              <a:spcBef>
                <a:spcPct val="0"/>
              </a:spcBef>
              <a:spcAft>
                <a:spcPct val="0"/>
              </a:spcAft>
            </a:pPr>
            <a:endParaRPr lang="en-GB" sz="1200" dirty="0"/>
          </a:p>
          <a:p>
            <a:pPr lvl="0" eaLnBrk="0" fontAlgn="base" hangingPunct="0">
              <a:spcBef>
                <a:spcPct val="0"/>
              </a:spcBef>
              <a:spcAft>
                <a:spcPct val="0"/>
              </a:spcAft>
            </a:pPr>
            <a:r>
              <a:rPr lang="en-GB" sz="1200" b="1" dirty="0">
                <a:solidFill>
                  <a:srgbClr val="000000"/>
                </a:solidFill>
                <a:cs typeface="Arial" pitchFamily="34" charset="0"/>
              </a:rPr>
              <a:t>Pattern/Texture -</a:t>
            </a:r>
            <a:r>
              <a:rPr lang="en-GB" sz="1200" dirty="0">
                <a:solidFill>
                  <a:srgbClr val="000000"/>
                </a:solidFill>
                <a:cs typeface="Arial" pitchFamily="34" charset="0"/>
              </a:rPr>
              <a:t>What kinds of patterns and/or textures are there in the photograph? </a:t>
            </a:r>
          </a:p>
          <a:p>
            <a:pPr lvl="0" eaLnBrk="0" fontAlgn="base" hangingPunct="0">
              <a:spcBef>
                <a:spcPct val="0"/>
              </a:spcBef>
              <a:spcAft>
                <a:spcPct val="0"/>
              </a:spcAft>
            </a:pPr>
            <a:r>
              <a:rPr lang="en-GB" sz="1200" b="1" dirty="0">
                <a:solidFill>
                  <a:srgbClr val="000000"/>
                </a:solidFill>
                <a:cs typeface="Arial" pitchFamily="34" charset="0"/>
              </a:rPr>
              <a:t> </a:t>
            </a:r>
          </a:p>
          <a:p>
            <a:pPr lvl="0" eaLnBrk="0" fontAlgn="base" hangingPunct="0">
              <a:spcBef>
                <a:spcPct val="0"/>
              </a:spcBef>
              <a:spcAft>
                <a:spcPct val="0"/>
              </a:spcAft>
            </a:pPr>
            <a:r>
              <a:rPr lang="en-GB" sz="1200" dirty="0">
                <a:solidFill>
                  <a:srgbClr val="000000"/>
                </a:solidFill>
                <a:cs typeface="Arial" pitchFamily="34" charset="0"/>
              </a:rPr>
              <a:t>How does the photograph make you feel?</a:t>
            </a:r>
            <a:endParaRPr lang="en-GB" sz="1200" b="1" dirty="0">
              <a:solidFill>
                <a:srgbClr val="000000"/>
              </a:solidFill>
              <a:cs typeface="Arial" pitchFamily="34" charset="0"/>
            </a:endParaRPr>
          </a:p>
          <a:p>
            <a:pPr lvl="0" eaLnBrk="0" fontAlgn="base" hangingPunct="0">
              <a:spcBef>
                <a:spcPct val="0"/>
              </a:spcBef>
              <a:spcAft>
                <a:spcPct val="0"/>
              </a:spcAft>
            </a:pPr>
            <a:r>
              <a:rPr lang="en-GB" sz="1200" dirty="0">
                <a:solidFill>
                  <a:srgbClr val="000000"/>
                </a:solidFill>
                <a:cs typeface="Arial" pitchFamily="34" charset="0"/>
              </a:rPr>
              <a:t>Why do you think you feel like this?</a:t>
            </a:r>
            <a:endParaRPr lang="en-GB" sz="1200" dirty="0"/>
          </a:p>
          <a:p>
            <a:pPr lvl="0" eaLnBrk="0" fontAlgn="base" hangingPunct="0">
              <a:spcBef>
                <a:spcPct val="0"/>
              </a:spcBef>
              <a:spcAft>
                <a:spcPct val="0"/>
              </a:spcAft>
            </a:pPr>
            <a:r>
              <a:rPr lang="en-GB" sz="1200" dirty="0">
                <a:solidFill>
                  <a:srgbClr val="000000"/>
                </a:solidFill>
                <a:cs typeface="Arial" pitchFamily="34" charset="0"/>
              </a:rPr>
              <a:t>Does the colour, texture, form or theme of the photograph affect your mood? How and why?</a:t>
            </a:r>
            <a:endParaRPr lang="en-GB" sz="1200" dirty="0"/>
          </a:p>
        </p:txBody>
      </p:sp>
      <p:sp>
        <p:nvSpPr>
          <p:cNvPr id="2" name="TextBox 1">
            <a:extLst>
              <a:ext uri="{FF2B5EF4-FFF2-40B4-BE49-F238E27FC236}">
                <a16:creationId xmlns:a16="http://schemas.microsoft.com/office/drawing/2014/main" id="{8AB6E961-3517-F849-A5B8-4330FCBBB0C9}"/>
              </a:ext>
            </a:extLst>
          </p:cNvPr>
          <p:cNvSpPr txBox="1"/>
          <p:nvPr/>
        </p:nvSpPr>
        <p:spPr>
          <a:xfrm>
            <a:off x="5250778" y="949495"/>
            <a:ext cx="6535137" cy="523220"/>
          </a:xfrm>
          <a:prstGeom prst="rect">
            <a:avLst/>
          </a:prstGeom>
          <a:noFill/>
        </p:spPr>
        <p:txBody>
          <a:bodyPr wrap="square" rtlCol="0">
            <a:spAutoFit/>
          </a:bodyPr>
          <a:lstStyle/>
          <a:p>
            <a:r>
              <a:rPr lang="en-US" sz="2800" dirty="0">
                <a:highlight>
                  <a:srgbClr val="FFFF00"/>
                </a:highlight>
              </a:rPr>
              <a:t>www.abbiesdhsphotography.weebly.com</a:t>
            </a:r>
          </a:p>
        </p:txBody>
      </p:sp>
      <p:sp>
        <p:nvSpPr>
          <p:cNvPr id="3" name="TextBox 2">
            <a:extLst>
              <a:ext uri="{FF2B5EF4-FFF2-40B4-BE49-F238E27FC236}">
                <a16:creationId xmlns:a16="http://schemas.microsoft.com/office/drawing/2014/main" id="{2F65D7E8-59B9-BB4D-A28A-F56CDE95AF83}"/>
              </a:ext>
            </a:extLst>
          </p:cNvPr>
          <p:cNvSpPr txBox="1"/>
          <p:nvPr/>
        </p:nvSpPr>
        <p:spPr>
          <a:xfrm>
            <a:off x="5516217" y="6391447"/>
            <a:ext cx="4820479" cy="369332"/>
          </a:xfrm>
          <a:prstGeom prst="rect">
            <a:avLst/>
          </a:prstGeom>
          <a:noFill/>
        </p:spPr>
        <p:txBody>
          <a:bodyPr wrap="square" rtlCol="0">
            <a:spAutoFit/>
          </a:bodyPr>
          <a:lstStyle/>
          <a:p>
            <a:r>
              <a:rPr lang="en-US" dirty="0" err="1">
                <a:highlight>
                  <a:srgbClr val="FFFF00"/>
                </a:highlight>
              </a:rPr>
              <a:t>www.theinspiringphotographers.wordpress.com</a:t>
            </a:r>
            <a:endParaRPr lang="en-US" dirty="0">
              <a:highlight>
                <a:srgbClr val="FFFF00"/>
              </a:highlight>
            </a:endParaRPr>
          </a:p>
        </p:txBody>
      </p:sp>
    </p:spTree>
    <p:extLst>
      <p:ext uri="{BB962C8B-B14F-4D97-AF65-F5344CB8AC3E}">
        <p14:creationId xmlns:p14="http://schemas.microsoft.com/office/powerpoint/2010/main" val="3352607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2DAA5-C114-C442-B110-5E0394C8B10A}"/>
              </a:ext>
            </a:extLst>
          </p:cNvPr>
          <p:cNvSpPr>
            <a:spLocks noGrp="1"/>
          </p:cNvSpPr>
          <p:nvPr>
            <p:ph type="title"/>
          </p:nvPr>
        </p:nvSpPr>
        <p:spPr>
          <a:xfrm>
            <a:off x="7760476" y="408668"/>
            <a:ext cx="2367642" cy="1399742"/>
          </a:xfrm>
        </p:spPr>
        <p:style>
          <a:lnRef idx="1">
            <a:schemeClr val="accent5"/>
          </a:lnRef>
          <a:fillRef idx="2">
            <a:schemeClr val="accent5"/>
          </a:fillRef>
          <a:effectRef idx="1">
            <a:schemeClr val="accent5"/>
          </a:effectRef>
          <a:fontRef idx="minor">
            <a:schemeClr val="dk1"/>
          </a:fontRef>
        </p:style>
        <p:txBody>
          <a:bodyPr>
            <a:normAutofit/>
          </a:bodyPr>
          <a:lstStyle/>
          <a:p>
            <a:pPr algn="ctr"/>
            <a:r>
              <a:rPr lang="en-US" sz="3600" dirty="0">
                <a:latin typeface="Arial" panose="020B0604020202020204" pitchFamily="34" charset="0"/>
                <a:cs typeface="Arial" panose="020B0604020202020204" pitchFamily="34" charset="0"/>
              </a:rPr>
              <a:t>Statement of Intent </a:t>
            </a:r>
          </a:p>
        </p:txBody>
      </p:sp>
      <p:sp>
        <p:nvSpPr>
          <p:cNvPr id="3" name="Content Placeholder 2">
            <a:extLst>
              <a:ext uri="{FF2B5EF4-FFF2-40B4-BE49-F238E27FC236}">
                <a16:creationId xmlns:a16="http://schemas.microsoft.com/office/drawing/2014/main" id="{CFD9D822-45E1-9C47-8C2C-F17F73B2D1D1}"/>
              </a:ext>
            </a:extLst>
          </p:cNvPr>
          <p:cNvSpPr>
            <a:spLocks noGrp="1"/>
          </p:cNvSpPr>
          <p:nvPr>
            <p:ph idx="1"/>
          </p:nvPr>
        </p:nvSpPr>
        <p:spPr>
          <a:xfrm>
            <a:off x="195943" y="1808410"/>
            <a:ext cx="11310257" cy="5378878"/>
          </a:xfrm>
        </p:spPr>
        <p:txBody>
          <a:bodyPr>
            <a:normAutofit/>
          </a:bodyPr>
          <a:lstStyle/>
          <a:p>
            <a:pPr marL="0" indent="0">
              <a:lnSpc>
                <a:spcPct val="120000"/>
              </a:lnSpc>
              <a:buNone/>
            </a:pPr>
            <a:r>
              <a:rPr lang="en-GB" sz="1800" b="1" dirty="0"/>
              <a:t>Why did you choose your theme? </a:t>
            </a:r>
            <a:endParaRPr lang="en-GB" sz="1800" dirty="0"/>
          </a:p>
          <a:p>
            <a:pPr>
              <a:lnSpc>
                <a:spcPct val="120000"/>
              </a:lnSpc>
            </a:pPr>
            <a:r>
              <a:rPr lang="en-GB" sz="1800" i="1" dirty="0"/>
              <a:t>You can talk about why it appeals to you, and maybe any other factors that led to choosing it, for example, it might be you have seen someone else's work that inspired you. </a:t>
            </a:r>
            <a:endParaRPr lang="en-GB" sz="1800" dirty="0"/>
          </a:p>
          <a:p>
            <a:pPr>
              <a:lnSpc>
                <a:spcPct val="120000"/>
              </a:lnSpc>
            </a:pPr>
            <a:r>
              <a:rPr lang="en-GB" sz="1800" i="1" dirty="0"/>
              <a:t>Do you have a story or experience to share that led you to choose your theme?</a:t>
            </a:r>
            <a:r>
              <a:rPr lang="en-GB" sz="1800" dirty="0"/>
              <a:t> For example, </a:t>
            </a:r>
            <a:r>
              <a:rPr lang="en-GB" sz="1800" i="1" dirty="0"/>
              <a:t>perhaps someone would choose mental health as a theme because they have experienced mental health issues, or they have witnessed a loved one suffering from it. </a:t>
            </a:r>
            <a:endParaRPr lang="en-GB" sz="1800" dirty="0"/>
          </a:p>
          <a:p>
            <a:pPr>
              <a:lnSpc>
                <a:spcPct val="120000"/>
              </a:lnSpc>
            </a:pPr>
            <a:r>
              <a:rPr lang="en-GB" sz="1800" i="1" dirty="0"/>
              <a:t>If you choose a hobby for a theme, you can write about your history with it, and share a happy memory, or a negative one. </a:t>
            </a:r>
            <a:endParaRPr lang="en-GB" sz="1800" dirty="0"/>
          </a:p>
          <a:p>
            <a:pPr marL="0" indent="0">
              <a:lnSpc>
                <a:spcPct val="120000"/>
              </a:lnSpc>
              <a:buNone/>
            </a:pPr>
            <a:r>
              <a:rPr lang="en-GB" sz="1800" b="1" dirty="0"/>
              <a:t>What is the purpose of your project?</a:t>
            </a:r>
            <a:endParaRPr lang="en-GB" sz="1800" dirty="0"/>
          </a:p>
          <a:p>
            <a:pPr>
              <a:lnSpc>
                <a:spcPct val="120000"/>
              </a:lnSpc>
            </a:pPr>
            <a:r>
              <a:rPr lang="en-GB" sz="1800" i="1" dirty="0"/>
              <a:t>This can cover different areas, but firstly, consider your message. Are you trying to communicate something to people viewing your work? Are you making a statement? Are you trying to express how you feel about something? Or are you just exploring something because you want to learn more about it? If you are only interested in taking photos to create something visually and aesthetically pleasing, this is fine, but you must justify why you want to do this. </a:t>
            </a:r>
            <a:endParaRPr lang="en-GB" sz="1800" dirty="0"/>
          </a:p>
          <a:p>
            <a:endParaRPr lang="en-US" sz="1800" dirty="0"/>
          </a:p>
        </p:txBody>
      </p:sp>
      <p:sp>
        <p:nvSpPr>
          <p:cNvPr id="4" name="Rectangle 3">
            <a:extLst>
              <a:ext uri="{FF2B5EF4-FFF2-40B4-BE49-F238E27FC236}">
                <a16:creationId xmlns:a16="http://schemas.microsoft.com/office/drawing/2014/main" id="{735A7436-CAD0-0E47-9619-BE1C3C77F429}"/>
              </a:ext>
            </a:extLst>
          </p:cNvPr>
          <p:cNvSpPr/>
          <p:nvPr/>
        </p:nvSpPr>
        <p:spPr>
          <a:xfrm>
            <a:off x="195942" y="193589"/>
            <a:ext cx="7177314" cy="1399742"/>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nSpc>
                <a:spcPct val="120000"/>
              </a:lnSpc>
            </a:pPr>
            <a:r>
              <a:rPr lang="en-GB" dirty="0"/>
              <a:t>Y­­our statement of intent is a written document explaining your intentions for your project. You can structure it anyway you like, but it’s important to include certain elements. Ensure to answer the questions below. Also, you can view examples of statement of intents on the guidance website. </a:t>
            </a:r>
          </a:p>
        </p:txBody>
      </p:sp>
      <p:pic>
        <p:nvPicPr>
          <p:cNvPr id="5" name="Picture 4" descr="2000px-Question_mark_alternate.svg.png">
            <a:extLst>
              <a:ext uri="{FF2B5EF4-FFF2-40B4-BE49-F238E27FC236}">
                <a16:creationId xmlns:a16="http://schemas.microsoft.com/office/drawing/2014/main" id="{C76F9F37-2109-7E49-A9DD-549C356A3FB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50937" y="344185"/>
            <a:ext cx="958452" cy="1245029"/>
          </a:xfrm>
          <a:prstGeom prst="rect">
            <a:avLst/>
          </a:prstGeom>
        </p:spPr>
      </p:pic>
      <p:sp>
        <p:nvSpPr>
          <p:cNvPr id="6" name="TextBox 5">
            <a:extLst>
              <a:ext uri="{FF2B5EF4-FFF2-40B4-BE49-F238E27FC236}">
                <a16:creationId xmlns:a16="http://schemas.microsoft.com/office/drawing/2014/main" id="{33AFB5A0-25B8-BF44-8CAD-B48EAB3A42EC}"/>
              </a:ext>
            </a:extLst>
          </p:cNvPr>
          <p:cNvSpPr txBox="1"/>
          <p:nvPr/>
        </p:nvSpPr>
        <p:spPr>
          <a:xfrm>
            <a:off x="11585560" y="6356555"/>
            <a:ext cx="560218" cy="369332"/>
          </a:xfrm>
          <a:prstGeom prst="rect">
            <a:avLst/>
          </a:prstGeom>
          <a:noFill/>
        </p:spPr>
        <p:txBody>
          <a:bodyPr wrap="none" rtlCol="0">
            <a:spAutoFit/>
          </a:bodyPr>
          <a:lstStyle/>
          <a:p>
            <a:r>
              <a:rPr lang="en-US" dirty="0"/>
              <a:t>PTO</a:t>
            </a:r>
          </a:p>
        </p:txBody>
      </p:sp>
      <p:sp>
        <p:nvSpPr>
          <p:cNvPr id="7" name="Bevel 6">
            <a:hlinkClick r:id="rId3" action="ppaction://hlinksldjump"/>
            <a:extLst>
              <a:ext uri="{FF2B5EF4-FFF2-40B4-BE49-F238E27FC236}">
                <a16:creationId xmlns:a16="http://schemas.microsoft.com/office/drawing/2014/main" id="{3C32F3B7-44B5-414C-A23C-B2A41B70545B}"/>
              </a:ext>
            </a:extLst>
          </p:cNvPr>
          <p:cNvSpPr/>
          <p:nvPr/>
        </p:nvSpPr>
        <p:spPr>
          <a:xfrm>
            <a:off x="10668000" y="1804293"/>
            <a:ext cx="1328057" cy="359678"/>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Contents page</a:t>
            </a:r>
          </a:p>
        </p:txBody>
      </p:sp>
      <p:sp>
        <p:nvSpPr>
          <p:cNvPr id="8" name="TextBox 7">
            <a:extLst>
              <a:ext uri="{FF2B5EF4-FFF2-40B4-BE49-F238E27FC236}">
                <a16:creationId xmlns:a16="http://schemas.microsoft.com/office/drawing/2014/main" id="{2C62C805-2EAF-D749-85CA-D22479888F10}"/>
              </a:ext>
            </a:extLst>
          </p:cNvPr>
          <p:cNvSpPr txBox="1"/>
          <p:nvPr/>
        </p:nvSpPr>
        <p:spPr>
          <a:xfrm>
            <a:off x="3784599" y="1812527"/>
            <a:ext cx="4740965" cy="369332"/>
          </a:xfrm>
          <a:prstGeom prst="rect">
            <a:avLst/>
          </a:prstGeom>
          <a:noFill/>
        </p:spPr>
        <p:txBody>
          <a:bodyPr wrap="square" rtlCol="0">
            <a:spAutoFit/>
          </a:bodyPr>
          <a:lstStyle/>
          <a:p>
            <a:r>
              <a:rPr lang="en-US" dirty="0" err="1">
                <a:highlight>
                  <a:srgbClr val="FFFF00"/>
                </a:highlight>
              </a:rPr>
              <a:t>www.abbiesdhsphotography.weebly.com</a:t>
            </a:r>
            <a:endParaRPr lang="en-US" dirty="0">
              <a:highlight>
                <a:srgbClr val="FFFF00"/>
              </a:highlight>
            </a:endParaRPr>
          </a:p>
        </p:txBody>
      </p:sp>
    </p:spTree>
    <p:extLst>
      <p:ext uri="{BB962C8B-B14F-4D97-AF65-F5344CB8AC3E}">
        <p14:creationId xmlns:p14="http://schemas.microsoft.com/office/powerpoint/2010/main" val="3766749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E79622-BAB4-3949-8AB8-35A34929418C}"/>
              </a:ext>
            </a:extLst>
          </p:cNvPr>
          <p:cNvSpPr>
            <a:spLocks noGrp="1"/>
          </p:cNvSpPr>
          <p:nvPr>
            <p:ph idx="1"/>
          </p:nvPr>
        </p:nvSpPr>
        <p:spPr>
          <a:xfrm>
            <a:off x="143239" y="272143"/>
            <a:ext cx="11524343" cy="6313714"/>
          </a:xfrm>
        </p:spPr>
        <p:txBody>
          <a:bodyPr>
            <a:normAutofit fontScale="70000" lnSpcReduction="20000"/>
          </a:bodyPr>
          <a:lstStyle/>
          <a:p>
            <a:pPr marL="0" indent="0">
              <a:lnSpc>
                <a:spcPct val="120000"/>
              </a:lnSpc>
              <a:buNone/>
            </a:pPr>
            <a:endParaRPr lang="en-GB" b="1" dirty="0"/>
          </a:p>
          <a:p>
            <a:pPr marL="0" indent="0">
              <a:lnSpc>
                <a:spcPct val="120000"/>
              </a:lnSpc>
              <a:buNone/>
            </a:pPr>
            <a:r>
              <a:rPr lang="en-GB" b="1" dirty="0"/>
              <a:t>What research will you do to help you with your idea development?</a:t>
            </a:r>
            <a:endParaRPr lang="en-GB" dirty="0"/>
          </a:p>
          <a:p>
            <a:pPr>
              <a:lnSpc>
                <a:spcPct val="120000"/>
              </a:lnSpc>
            </a:pPr>
            <a:r>
              <a:rPr lang="en-GB" i="1" dirty="0"/>
              <a:t>Researching is very important to help your project progress and reach final outcomes. There are different areas of research and it is dependant on your theme. </a:t>
            </a:r>
            <a:endParaRPr lang="en-GB" dirty="0"/>
          </a:p>
          <a:p>
            <a:pPr>
              <a:lnSpc>
                <a:spcPct val="120000"/>
              </a:lnSpc>
            </a:pPr>
            <a:r>
              <a:rPr lang="en-GB" b="1" i="1" dirty="0"/>
              <a:t>Photographer research</a:t>
            </a:r>
            <a:r>
              <a:rPr lang="en-GB" i="1" dirty="0"/>
              <a:t> is compulsory, so you can talk about photographers you have already identified as inspiration for project, and talk about why they are relevant and what techniques you will adopt from them. </a:t>
            </a:r>
            <a:endParaRPr lang="en-GB" dirty="0"/>
          </a:p>
          <a:p>
            <a:pPr>
              <a:lnSpc>
                <a:spcPct val="120000"/>
              </a:lnSpc>
            </a:pPr>
            <a:r>
              <a:rPr lang="en-GB" i="1" dirty="0"/>
              <a:t>You may also want to </a:t>
            </a:r>
            <a:r>
              <a:rPr lang="en-GB" b="1" i="1" dirty="0"/>
              <a:t>research your theme</a:t>
            </a:r>
            <a:r>
              <a:rPr lang="en-GB" i="1" dirty="0"/>
              <a:t>, so for example, if your project theme was ‘plastic crisis’ and your intention was to raise awareness, then you would browse the internet, watch documentaries, look at stats etc - you can say what you intent to research and why. </a:t>
            </a:r>
            <a:endParaRPr lang="en-GB" dirty="0"/>
          </a:p>
          <a:p>
            <a:pPr>
              <a:lnSpc>
                <a:spcPct val="120000"/>
              </a:lnSpc>
            </a:pPr>
            <a:r>
              <a:rPr lang="en-GB" b="1" i="1" dirty="0"/>
              <a:t>Questionnaires</a:t>
            </a:r>
            <a:r>
              <a:rPr lang="en-GB" i="1" dirty="0"/>
              <a:t> are very handy to help you gather information about particular topics - so for example, if you wanted to get an idea of how people feel about the plastic crisis. You could also </a:t>
            </a:r>
            <a:r>
              <a:rPr lang="en-GB" b="1" i="1" dirty="0"/>
              <a:t>interview people</a:t>
            </a:r>
            <a:r>
              <a:rPr lang="en-GB" i="1" dirty="0"/>
              <a:t>.</a:t>
            </a:r>
            <a:r>
              <a:rPr lang="en-GB" dirty="0"/>
              <a:t> </a:t>
            </a:r>
          </a:p>
          <a:p>
            <a:pPr marL="0" indent="0">
              <a:lnSpc>
                <a:spcPct val="120000"/>
              </a:lnSpc>
              <a:buNone/>
            </a:pPr>
            <a:endParaRPr lang="en-GB" dirty="0"/>
          </a:p>
          <a:p>
            <a:pPr marL="0" indent="0">
              <a:lnSpc>
                <a:spcPct val="120000"/>
              </a:lnSpc>
              <a:buNone/>
            </a:pPr>
            <a:r>
              <a:rPr lang="en-GB" b="1" dirty="0"/>
              <a:t>What experimentation do you think you will use?</a:t>
            </a:r>
            <a:endParaRPr lang="en-GB" dirty="0"/>
          </a:p>
          <a:p>
            <a:pPr>
              <a:lnSpc>
                <a:spcPct val="120000"/>
              </a:lnSpc>
            </a:pPr>
            <a:r>
              <a:rPr lang="en-GB" i="1" dirty="0"/>
              <a:t>Experimentation comes in many different forms, and you will definitely progress from what you write here. The statement of intent is just your initial intentions. You can experiment using the </a:t>
            </a:r>
            <a:r>
              <a:rPr lang="en-GB" b="1" i="1" dirty="0"/>
              <a:t>camera settings, composition techniques, art based (painting on images, sketching on images, collage, fabrics, darkroom) editing, scene experimentation (different locations, models, poses, props etc) </a:t>
            </a:r>
            <a:r>
              <a:rPr lang="en-US" b="1" i="1" dirty="0"/>
              <a:t>.</a:t>
            </a:r>
            <a:endParaRPr lang="en-GB" dirty="0"/>
          </a:p>
        </p:txBody>
      </p:sp>
      <p:pic>
        <p:nvPicPr>
          <p:cNvPr id="4" name="Picture 3" descr="2000px-Question_mark_alternate.svg.png">
            <a:extLst>
              <a:ext uri="{FF2B5EF4-FFF2-40B4-BE49-F238E27FC236}">
                <a16:creationId xmlns:a16="http://schemas.microsoft.com/office/drawing/2014/main" id="{645ABB17-F684-0543-8F3E-4DD724AFAE7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0089950">
            <a:off x="11014307" y="144702"/>
            <a:ext cx="958452" cy="1245029"/>
          </a:xfrm>
          <a:prstGeom prst="rect">
            <a:avLst/>
          </a:prstGeom>
        </p:spPr>
      </p:pic>
      <p:sp>
        <p:nvSpPr>
          <p:cNvPr id="5" name="Bevel 4">
            <a:hlinkClick r:id="rId3" action="ppaction://hlinksldjump"/>
            <a:extLst>
              <a:ext uri="{FF2B5EF4-FFF2-40B4-BE49-F238E27FC236}">
                <a16:creationId xmlns:a16="http://schemas.microsoft.com/office/drawing/2014/main" id="{00559672-B921-6042-8A24-0C15D45365F0}"/>
              </a:ext>
            </a:extLst>
          </p:cNvPr>
          <p:cNvSpPr/>
          <p:nvPr/>
        </p:nvSpPr>
        <p:spPr>
          <a:xfrm>
            <a:off x="8707287" y="407538"/>
            <a:ext cx="1328057" cy="359678"/>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Contents page</a:t>
            </a:r>
          </a:p>
        </p:txBody>
      </p:sp>
    </p:spTree>
    <p:extLst>
      <p:ext uri="{BB962C8B-B14F-4D97-AF65-F5344CB8AC3E}">
        <p14:creationId xmlns:p14="http://schemas.microsoft.com/office/powerpoint/2010/main" val="28197047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2526</TotalTime>
  <Words>4599</Words>
  <Application>Microsoft Macintosh PowerPoint</Application>
  <PresentationFormat>Widescreen</PresentationFormat>
  <Paragraphs>451</Paragraphs>
  <Slides>36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Aharoni</vt:lpstr>
      <vt:lpstr>Arial</vt:lpstr>
      <vt:lpstr>ArialMT</vt:lpstr>
      <vt:lpstr>Calibri</vt:lpstr>
      <vt:lpstr>Calibri Light</vt:lpstr>
      <vt:lpstr>Office Theme</vt:lpstr>
      <vt:lpstr>GCSE  Photography handbook</vt:lpstr>
      <vt:lpstr>Contents </vt:lpstr>
      <vt:lpstr>PowerPoint Presentation</vt:lpstr>
      <vt:lpstr>Moodboard </vt:lpstr>
      <vt:lpstr>Mind map </vt:lpstr>
      <vt:lpstr>Photographer Research </vt:lpstr>
      <vt:lpstr>PowerPoint Presentation</vt:lpstr>
      <vt:lpstr>Statement of Intent </vt:lpstr>
      <vt:lpstr>PowerPoint Presentation</vt:lpstr>
      <vt:lpstr>Theme Research </vt:lpstr>
      <vt:lpstr>Photoshoot</vt:lpstr>
      <vt:lpstr>Review and Select </vt:lpstr>
      <vt:lpstr>EXAMPLE </vt:lpstr>
      <vt:lpstr>Editing </vt:lpstr>
      <vt:lpstr>Experimentation</vt:lpstr>
      <vt:lpstr>PowerPoint Presentation</vt:lpstr>
      <vt:lpstr>PowerPoint Presentation</vt:lpstr>
      <vt:lpstr>Project Review </vt:lpstr>
      <vt:lpstr>Final Experimentation </vt:lpstr>
      <vt:lpstr>Best images from each photoshoot</vt:lpstr>
      <vt:lpstr>Final outcomes </vt:lpstr>
      <vt:lpstr>Project Evaluation</vt:lpstr>
      <vt:lpstr>Sketching Guidance </vt:lpstr>
      <vt:lpstr>Drawing a Photoshoot plan </vt:lpstr>
      <vt:lpstr>Photographic terminology </vt:lpstr>
      <vt:lpstr>PowerPoint Presentation</vt:lpstr>
      <vt:lpstr>PowerPoint Presentation</vt:lpstr>
      <vt:lpstr>PowerPoint Presentation</vt:lpstr>
      <vt:lpstr>PowerPoint Presentation</vt:lpstr>
      <vt:lpstr>PowerPoint Presentation</vt:lpstr>
      <vt:lpstr>Decorating your sketchbook  (Inc. digital)</vt:lpstr>
      <vt:lpstr>PowerPoint Presentation</vt:lpstr>
      <vt:lpstr>PowerPoint Presentation</vt:lpstr>
      <vt:lpstr>PowerPoint Presentation</vt:lpstr>
      <vt:lpstr>Camera settings for analysis  </vt:lpstr>
      <vt:lpstr>Useful links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GCSE  Photography handbook</dc:title>
  <dc:creator>Abbie Woodbridge</dc:creator>
  <cp:lastModifiedBy>Abbie Woodbridge</cp:lastModifiedBy>
  <cp:revision>10</cp:revision>
  <dcterms:created xsi:type="dcterms:W3CDTF">2019-09-12T08:05:13Z</dcterms:created>
  <dcterms:modified xsi:type="dcterms:W3CDTF">2020-09-14T10:48:18Z</dcterms:modified>
</cp:coreProperties>
</file>