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75" r:id="rId4"/>
    <p:sldId id="285" r:id="rId5"/>
    <p:sldId id="28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B22E-54FD-D24D-B0F2-FAA9D07C3C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EAD42E6-474C-5F42-BC27-138576839B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060F3BC-B5D8-1D4F-9F86-72290719ABF8}"/>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5" name="Footer Placeholder 4">
            <a:extLst>
              <a:ext uri="{FF2B5EF4-FFF2-40B4-BE49-F238E27FC236}">
                <a16:creationId xmlns:a16="http://schemas.microsoft.com/office/drawing/2014/main" id="{549D7975-66D0-9741-976E-844EC6493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91E63-3AEF-B145-96E7-9A36B3735DF7}"/>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47659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C9B2-6D72-BD4D-A67E-7621E3CCFC0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E2A61C-3CF6-3844-A639-5AFF7796196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8D0625-277B-4346-8F7D-16C76606EE4A}"/>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5" name="Footer Placeholder 4">
            <a:extLst>
              <a:ext uri="{FF2B5EF4-FFF2-40B4-BE49-F238E27FC236}">
                <a16:creationId xmlns:a16="http://schemas.microsoft.com/office/drawing/2014/main" id="{EE6B9993-6CE7-B94C-BB07-D618F3722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E1D62-5F64-3749-A8E2-3CD32A85B6B1}"/>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90496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EF336-EBDD-A341-B7F2-791E2FCBB6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90A50E-6717-C24C-9D92-CE6E8C36548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CBADF6-432B-1748-8A26-1C113376E1B3}"/>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5" name="Footer Placeholder 4">
            <a:extLst>
              <a:ext uri="{FF2B5EF4-FFF2-40B4-BE49-F238E27FC236}">
                <a16:creationId xmlns:a16="http://schemas.microsoft.com/office/drawing/2014/main" id="{79302077-598D-A842-ADC3-85F3DF651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13BC3-31B8-924F-B2F9-47E2E26AFF22}"/>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408099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566E-F310-B74C-A5FF-BE66DB99FB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69B8D6-B0DF-6749-A54D-F63CBDD763A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5EBF93-C49F-F14A-B990-AB40FF5696F0}"/>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5" name="Footer Placeholder 4">
            <a:extLst>
              <a:ext uri="{FF2B5EF4-FFF2-40B4-BE49-F238E27FC236}">
                <a16:creationId xmlns:a16="http://schemas.microsoft.com/office/drawing/2014/main" id="{E300DBEF-6560-5A43-A4C4-A0C8524FF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2D392-306F-FF45-B6F4-AC241BD7F258}"/>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87908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E660-4C40-7046-8393-34FC64114D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2C63BF-9ED2-2744-B1A5-4212A4D08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014D6A6-49DE-3046-BF10-903F5B21FDA9}"/>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5" name="Footer Placeholder 4">
            <a:extLst>
              <a:ext uri="{FF2B5EF4-FFF2-40B4-BE49-F238E27FC236}">
                <a16:creationId xmlns:a16="http://schemas.microsoft.com/office/drawing/2014/main" id="{D193E178-354D-7648-A216-4447F0312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6B5D-7701-D548-9BBA-20B9D3FE012A}"/>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298931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1C0B-FCA3-3C43-9037-1A3DECF67D1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2220B4-663E-B540-9F24-3036141AD9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D51AC96-8CBC-2E46-8DC3-4796BFBA1C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8940163-C2F0-C549-A701-EB8B20404653}"/>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6" name="Footer Placeholder 5">
            <a:extLst>
              <a:ext uri="{FF2B5EF4-FFF2-40B4-BE49-F238E27FC236}">
                <a16:creationId xmlns:a16="http://schemas.microsoft.com/office/drawing/2014/main" id="{082AE484-4B63-0A4E-8922-2261359AD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4C574-9F80-604E-9304-D47178122188}"/>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59603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8C60-9C5E-084B-B1F1-B1AD6B15ACE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25A646-783A-6A45-89A2-A6DCBFAE6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E9AB9F-C336-3F43-B2B4-95EE7B2DA6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7998C82-DEE0-0346-969E-192138EF9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90BEBB-96C9-C64B-8807-B4F5EC68CD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6A630E-614D-DD43-8FF6-CDFCBB778E03}"/>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8" name="Footer Placeholder 7">
            <a:extLst>
              <a:ext uri="{FF2B5EF4-FFF2-40B4-BE49-F238E27FC236}">
                <a16:creationId xmlns:a16="http://schemas.microsoft.com/office/drawing/2014/main" id="{BBE92AB6-F028-C34B-8773-91C36E09E8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0ED179-441C-F549-94BF-AF6DAA12203C}"/>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22614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6DC9D-5D7E-8642-BE50-9674067D318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ACF0C2-9463-764E-8FD6-0C97F5DE0B9E}"/>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4" name="Footer Placeholder 3">
            <a:extLst>
              <a:ext uri="{FF2B5EF4-FFF2-40B4-BE49-F238E27FC236}">
                <a16:creationId xmlns:a16="http://schemas.microsoft.com/office/drawing/2014/main" id="{A6F5B99A-A7CF-8945-B0FC-897FF70EC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4515A-7AB0-F549-896A-88EAF7E4D83B}"/>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155234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F2C79-594C-E441-A80F-E54C79163EE0}"/>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3" name="Footer Placeholder 2">
            <a:extLst>
              <a:ext uri="{FF2B5EF4-FFF2-40B4-BE49-F238E27FC236}">
                <a16:creationId xmlns:a16="http://schemas.microsoft.com/office/drawing/2014/main" id="{DA439B2D-6BEF-8B4F-835B-B1C9691D8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9F6854-7C89-3B48-9992-B4F564C2D149}"/>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60393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5DD6-6B1C-7048-A293-D7DB746520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B3E622-5A5B-5848-81E0-D93C26FC8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9240EA3-9279-9842-B5DF-E7386AE1D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CE9F78-8FC4-1B41-BE19-A42575C2528A}"/>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6" name="Footer Placeholder 5">
            <a:extLst>
              <a:ext uri="{FF2B5EF4-FFF2-40B4-BE49-F238E27FC236}">
                <a16:creationId xmlns:a16="http://schemas.microsoft.com/office/drawing/2014/main" id="{004140E9-7568-3A4D-9A53-63E428974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2B623-DEDC-ED48-A25C-B62FF70F8D65}"/>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325612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C65E-A251-7649-91F0-CEDD479D34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7AA95A4-FAEE-D04C-9CC1-C809CBC1A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2B01A-D8DC-D849-AF69-C61A0D592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FE6432-020D-8A4D-A558-C79B46FDCD0C}"/>
              </a:ext>
            </a:extLst>
          </p:cNvPr>
          <p:cNvSpPr>
            <a:spLocks noGrp="1"/>
          </p:cNvSpPr>
          <p:nvPr>
            <p:ph type="dt" sz="half" idx="10"/>
          </p:nvPr>
        </p:nvSpPr>
        <p:spPr/>
        <p:txBody>
          <a:bodyPr/>
          <a:lstStyle/>
          <a:p>
            <a:fld id="{6C08B9AB-4563-6140-AF52-CED778290A95}" type="datetimeFigureOut">
              <a:rPr lang="en-US" smtClean="0"/>
              <a:t>2/26/20</a:t>
            </a:fld>
            <a:endParaRPr lang="en-US"/>
          </a:p>
        </p:txBody>
      </p:sp>
      <p:sp>
        <p:nvSpPr>
          <p:cNvPr id="6" name="Footer Placeholder 5">
            <a:extLst>
              <a:ext uri="{FF2B5EF4-FFF2-40B4-BE49-F238E27FC236}">
                <a16:creationId xmlns:a16="http://schemas.microsoft.com/office/drawing/2014/main" id="{E070185A-B259-6F42-B625-4A914EAB5A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FFFB0-8057-DD4A-A9B8-0AA9446F7ADC}"/>
              </a:ext>
            </a:extLst>
          </p:cNvPr>
          <p:cNvSpPr>
            <a:spLocks noGrp="1"/>
          </p:cNvSpPr>
          <p:nvPr>
            <p:ph type="sldNum" sz="quarter" idx="12"/>
          </p:nvPr>
        </p:nvSpPr>
        <p:spPr/>
        <p:txBody>
          <a:bodyPr/>
          <a:lstStyle/>
          <a:p>
            <a:fld id="{873EAEE8-DC76-6C49-B78D-8257FBB4CD30}" type="slidenum">
              <a:rPr lang="en-US" smtClean="0"/>
              <a:t>‹#›</a:t>
            </a:fld>
            <a:endParaRPr lang="en-US"/>
          </a:p>
        </p:txBody>
      </p:sp>
    </p:spTree>
    <p:extLst>
      <p:ext uri="{BB962C8B-B14F-4D97-AF65-F5344CB8AC3E}">
        <p14:creationId xmlns:p14="http://schemas.microsoft.com/office/powerpoint/2010/main" val="34249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286866-4AA6-F549-A042-213E5CC003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7C8E90-B33B-724B-82CE-485D2D914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A55E95-2B63-1C41-ADFF-1AC64B180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8B9AB-4563-6140-AF52-CED778290A95}" type="datetimeFigureOut">
              <a:rPr lang="en-US" smtClean="0"/>
              <a:t>2/26/20</a:t>
            </a:fld>
            <a:endParaRPr lang="en-US"/>
          </a:p>
        </p:txBody>
      </p:sp>
      <p:sp>
        <p:nvSpPr>
          <p:cNvPr id="5" name="Footer Placeholder 4">
            <a:extLst>
              <a:ext uri="{FF2B5EF4-FFF2-40B4-BE49-F238E27FC236}">
                <a16:creationId xmlns:a16="http://schemas.microsoft.com/office/drawing/2014/main" id="{1621BBE9-840E-DF45-B52A-1294846A82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C0AF16-4B38-2C4A-A7A7-C413C72326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EAEE8-DC76-6C49-B78D-8257FBB4CD30}" type="slidenum">
              <a:rPr lang="en-US" smtClean="0"/>
              <a:t>‹#›</a:t>
            </a:fld>
            <a:endParaRPr lang="en-US"/>
          </a:p>
        </p:txBody>
      </p:sp>
    </p:spTree>
    <p:extLst>
      <p:ext uri="{BB962C8B-B14F-4D97-AF65-F5344CB8AC3E}">
        <p14:creationId xmlns:p14="http://schemas.microsoft.com/office/powerpoint/2010/main" val="91233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F8F7-CA2A-2342-9463-AB5A13CE734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52C0F74-854D-9043-B0D2-1E799313E058}"/>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0F94C92-0915-3E40-9B98-9682350CC434}"/>
              </a:ext>
            </a:extLst>
          </p:cNvPr>
          <p:cNvPicPr>
            <a:picLocks noChangeAspect="1"/>
          </p:cNvPicPr>
          <p:nvPr/>
        </p:nvPicPr>
        <p:blipFill>
          <a:blip r:embed="rId2"/>
          <a:stretch>
            <a:fillRect/>
          </a:stretch>
        </p:blipFill>
        <p:spPr>
          <a:xfrm>
            <a:off x="832686" y="137036"/>
            <a:ext cx="10526628" cy="6583927"/>
          </a:xfrm>
          <a:prstGeom prst="rect">
            <a:avLst/>
          </a:prstGeom>
        </p:spPr>
      </p:pic>
    </p:spTree>
    <p:extLst>
      <p:ext uri="{BB962C8B-B14F-4D97-AF65-F5344CB8AC3E}">
        <p14:creationId xmlns:p14="http://schemas.microsoft.com/office/powerpoint/2010/main" val="107456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43A7-F0C1-FD43-B0FD-5430F8A0A6CD}"/>
              </a:ext>
            </a:extLst>
          </p:cNvPr>
          <p:cNvSpPr>
            <a:spLocks noGrp="1"/>
          </p:cNvSpPr>
          <p:nvPr>
            <p:ph type="title"/>
          </p:nvPr>
        </p:nvSpPr>
        <p:spPr>
          <a:xfrm>
            <a:off x="838200" y="365125"/>
            <a:ext cx="10515600" cy="462189"/>
          </a:xfrm>
        </p:spPr>
        <p:txBody>
          <a:bodyPr>
            <a:normAutofit fontScale="90000"/>
          </a:bodyPr>
          <a:lstStyle/>
          <a:p>
            <a:r>
              <a:rPr lang="en-US" sz="3200" b="1" dirty="0">
                <a:latin typeface="Arial" panose="020B0604020202020204" pitchFamily="34" charset="0"/>
                <a:cs typeface="Arial" panose="020B0604020202020204" pitchFamily="34" charset="0"/>
              </a:rPr>
              <a:t>Photoshoot</a:t>
            </a:r>
          </a:p>
        </p:txBody>
      </p:sp>
      <p:sp>
        <p:nvSpPr>
          <p:cNvPr id="4" name="TextBox 3">
            <a:extLst>
              <a:ext uri="{FF2B5EF4-FFF2-40B4-BE49-F238E27FC236}">
                <a16:creationId xmlns:a16="http://schemas.microsoft.com/office/drawing/2014/main" id="{7F1B4B4C-237B-7549-AB43-0806799A3917}"/>
              </a:ext>
            </a:extLst>
          </p:cNvPr>
          <p:cNvSpPr txBox="1"/>
          <p:nvPr/>
        </p:nvSpPr>
        <p:spPr>
          <a:xfrm>
            <a:off x="348343" y="1025751"/>
            <a:ext cx="11180916" cy="5509200"/>
          </a:xfrm>
          <a:prstGeom prst="rect">
            <a:avLst/>
          </a:prstGeom>
          <a:noFill/>
        </p:spPr>
        <p:txBody>
          <a:bodyPr wrap="square" rtlCol="0">
            <a:spAutoFit/>
          </a:bodyPr>
          <a:lstStyle/>
          <a:p>
            <a:r>
              <a:rPr lang="en-GB" sz="2000" dirty="0"/>
              <a:t>You must take at least </a:t>
            </a:r>
            <a:r>
              <a:rPr lang="en-GB" sz="3600" b="1" dirty="0"/>
              <a:t>30</a:t>
            </a:r>
            <a:r>
              <a:rPr lang="en-GB" sz="2000" dirty="0"/>
              <a:t> photos for a shoot. Its very important you have a wide variety of photos to choose from as well as exercising your skills. You may have a few images floating around that are not necessarily part of a shoot but if you are planning a shoot and out for a shoot you should aim for a minimum of 30 – this makes a decent contact sheet. </a:t>
            </a:r>
          </a:p>
          <a:p>
            <a:endParaRPr lang="en-GB" sz="2000" dirty="0"/>
          </a:p>
          <a:p>
            <a:r>
              <a:rPr lang="en-GB" sz="2800" b="1" dirty="0"/>
              <a:t>Composition</a:t>
            </a:r>
            <a:r>
              <a:rPr lang="en-GB" sz="2800" dirty="0"/>
              <a:t>:</a:t>
            </a:r>
            <a:r>
              <a:rPr lang="en-GB" sz="2000" dirty="0"/>
              <a:t> you should always consider / apply composition techniques – you must be able to identify techniques and why/how they are being used. We will expect you to discuss your composition intentions in your analysis as well as see evidence of application in your photography. </a:t>
            </a:r>
          </a:p>
          <a:p>
            <a:endParaRPr lang="en-GB" sz="2000" dirty="0"/>
          </a:p>
          <a:p>
            <a:r>
              <a:rPr lang="en-GB" sz="2800" b="1" dirty="0"/>
              <a:t>Camera</a:t>
            </a:r>
            <a:r>
              <a:rPr lang="en-GB" sz="2800" dirty="0"/>
              <a:t>: </a:t>
            </a:r>
            <a:r>
              <a:rPr lang="en-GB" sz="2000" dirty="0"/>
              <a:t>Its very challenging to use a camera manually, so please don’t be disheartened if you give it a go and don’t get the results you want. YOU MUST use the camera consistently and experiment to familiarise yourself with the settings, as well as putting yourself in different light situations. You won’t learn how to use the camera manually unless you practice! However, even if you re unsure of the settings you should always try… even if you are using the priority modes so you can get an idea of each setting. We will also expect you to discuss exposure in your analysis so the quicker you can get your head around the settings the better!</a:t>
            </a:r>
          </a:p>
        </p:txBody>
      </p:sp>
      <p:pic>
        <p:nvPicPr>
          <p:cNvPr id="5" name="Picture 4">
            <a:extLst>
              <a:ext uri="{FF2B5EF4-FFF2-40B4-BE49-F238E27FC236}">
                <a16:creationId xmlns:a16="http://schemas.microsoft.com/office/drawing/2014/main" id="{4C35AFE2-4D87-7C45-8B4F-C1E2C07228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20483" y="195622"/>
            <a:ext cx="1023174" cy="984249"/>
          </a:xfrm>
          <a:prstGeom prst="rect">
            <a:avLst/>
          </a:prstGeom>
        </p:spPr>
        <p:style>
          <a:lnRef idx="2">
            <a:schemeClr val="dk1"/>
          </a:lnRef>
          <a:fillRef idx="1">
            <a:schemeClr val="lt1"/>
          </a:fillRef>
          <a:effectRef idx="0">
            <a:schemeClr val="dk1"/>
          </a:effectRef>
          <a:fontRef idx="minor">
            <a:schemeClr val="dk1"/>
          </a:fontRef>
        </p:style>
      </p:pic>
      <p:sp>
        <p:nvSpPr>
          <p:cNvPr id="6" name="Bevel 5">
            <a:hlinkClick r:id="rId3" action="ppaction://hlinksldjump"/>
            <a:extLst>
              <a:ext uri="{FF2B5EF4-FFF2-40B4-BE49-F238E27FC236}">
                <a16:creationId xmlns:a16="http://schemas.microsoft.com/office/drawing/2014/main" id="{0E3EA2E3-CEDB-7E46-9B5F-716FA6EB1A94}"/>
              </a:ext>
            </a:extLst>
          </p:cNvPr>
          <p:cNvSpPr/>
          <p:nvPr/>
        </p:nvSpPr>
        <p:spPr>
          <a:xfrm>
            <a:off x="8544001" y="323049"/>
            <a:ext cx="1328057" cy="35967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Contents page</a:t>
            </a:r>
          </a:p>
        </p:txBody>
      </p:sp>
    </p:spTree>
    <p:extLst>
      <p:ext uri="{BB962C8B-B14F-4D97-AF65-F5344CB8AC3E}">
        <p14:creationId xmlns:p14="http://schemas.microsoft.com/office/powerpoint/2010/main" val="86743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AF64-3901-BF4D-937F-C4C919DD9E1E}"/>
              </a:ext>
            </a:extLst>
          </p:cNvPr>
          <p:cNvSpPr>
            <a:spLocks noGrp="1"/>
          </p:cNvSpPr>
          <p:nvPr>
            <p:ph type="title"/>
          </p:nvPr>
        </p:nvSpPr>
        <p:spPr>
          <a:xfrm>
            <a:off x="605971" y="262391"/>
            <a:ext cx="3559629" cy="723446"/>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a:latin typeface="Arial" panose="020B0604020202020204" pitchFamily="34" charset="0"/>
                <a:cs typeface="Arial" panose="020B0604020202020204" pitchFamily="34" charset="0"/>
              </a:rPr>
              <a:t>Sketching Guidance </a:t>
            </a:r>
          </a:p>
        </p:txBody>
      </p:sp>
      <p:sp>
        <p:nvSpPr>
          <p:cNvPr id="3" name="Content Placeholder 2">
            <a:extLst>
              <a:ext uri="{FF2B5EF4-FFF2-40B4-BE49-F238E27FC236}">
                <a16:creationId xmlns:a16="http://schemas.microsoft.com/office/drawing/2014/main" id="{9D1C411C-5C4B-4644-AFBB-0BBCD841A0A0}"/>
              </a:ext>
            </a:extLst>
          </p:cNvPr>
          <p:cNvSpPr>
            <a:spLocks noGrp="1"/>
          </p:cNvSpPr>
          <p:nvPr>
            <p:ph idx="1"/>
          </p:nvPr>
        </p:nvSpPr>
        <p:spPr>
          <a:xfrm>
            <a:off x="417286" y="1274083"/>
            <a:ext cx="6259286" cy="5074784"/>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lnSpc>
                <a:spcPct val="110000"/>
              </a:lnSpc>
              <a:buNone/>
            </a:pPr>
            <a:r>
              <a:rPr lang="en-GB" sz="1600" dirty="0">
                <a:latin typeface="Arial" panose="020B0604020202020204" pitchFamily="34" charset="0"/>
                <a:cs typeface="Arial" panose="020B0604020202020204" pitchFamily="34" charset="0"/>
              </a:rPr>
              <a:t>You will need to provide evidence of drawing for each photoshoot. You can do this in many different ways, but the easiest is to focus on the below.</a:t>
            </a:r>
          </a:p>
          <a:p>
            <a:pPr>
              <a:lnSpc>
                <a:spcPct val="110000"/>
              </a:lnSpc>
            </a:pPr>
            <a:r>
              <a:rPr lang="en-GB" sz="1600" dirty="0">
                <a:latin typeface="Arial" panose="020B0604020202020204" pitchFamily="34" charset="0"/>
                <a:cs typeface="Arial" panose="020B0604020202020204" pitchFamily="34" charset="0"/>
              </a:rPr>
              <a:t>For the photos you have chosen to analyse you can roughly sketch them (you can use tracing paper to do this). </a:t>
            </a:r>
          </a:p>
          <a:p>
            <a:pPr>
              <a:lnSpc>
                <a:spcPct val="110000"/>
              </a:lnSpc>
            </a:pPr>
            <a:r>
              <a:rPr lang="en-GB" sz="1600" dirty="0">
                <a:latin typeface="Arial" panose="020B0604020202020204" pitchFamily="34" charset="0"/>
                <a:cs typeface="Arial" panose="020B0604020202020204" pitchFamily="34" charset="0"/>
              </a:rPr>
              <a:t>Composition - draw over your sketch showing the composition technique you have used. </a:t>
            </a:r>
          </a:p>
          <a:p>
            <a:pPr>
              <a:lnSpc>
                <a:spcPct val="110000"/>
              </a:lnSpc>
            </a:pPr>
            <a:r>
              <a:rPr lang="en-GB" sz="1600" dirty="0">
                <a:latin typeface="Arial" panose="020B0604020202020204" pitchFamily="34" charset="0"/>
                <a:ea typeface="Arial" panose="020B0604020202020204" pitchFamily="34" charset="0"/>
                <a:cs typeface="Arial" panose="020B0604020202020204" pitchFamily="34" charset="0"/>
              </a:rPr>
              <a:t>Areas of contrast - shade in areas of your sketch showing areas of varying light and contrast </a:t>
            </a:r>
          </a:p>
          <a:p>
            <a:pPr>
              <a:lnSpc>
                <a:spcPct val="110000"/>
              </a:lnSpc>
            </a:pPr>
            <a:r>
              <a:rPr lang="en-GB" sz="1600" dirty="0">
                <a:latin typeface="Arial" panose="020B0604020202020204" pitchFamily="34" charset="0"/>
                <a:ea typeface="Arial" panose="020B0604020202020204" pitchFamily="34" charset="0"/>
                <a:cs typeface="Arial" panose="020B0604020202020204" pitchFamily="34" charset="0"/>
              </a:rPr>
              <a:t>Doodle! We love to see your doodles, so don’t worry about getting it perfect. It is great to draw your ideas out. For example, one of my students covered 3 or 4 pages with wildlife sketches – it was fantastic and gave them an idea of how to move forward in terms of focusing on details. </a:t>
            </a:r>
            <a:r>
              <a:rPr lang="en-GB" sz="1600" dirty="0">
                <a:latin typeface="Arial" panose="020B0604020202020204" pitchFamily="34" charset="0"/>
                <a:cs typeface="Arial" panose="020B0604020202020204" pitchFamily="34" charset="0"/>
              </a:rPr>
              <a:t>This should be the fun part for you! You can literally just sketch anything that relates to your theme. Even if its just doodling….it's not supposed to be neat. Produce an A3 page full of sketching doodles and ideas related to your theme. Or you can draw digitally.</a:t>
            </a:r>
          </a:p>
        </p:txBody>
      </p:sp>
      <p:pic>
        <p:nvPicPr>
          <p:cNvPr id="4" name="image17.png">
            <a:extLst>
              <a:ext uri="{FF2B5EF4-FFF2-40B4-BE49-F238E27FC236}">
                <a16:creationId xmlns:a16="http://schemas.microsoft.com/office/drawing/2014/main" id="{7053745B-41A7-3A42-BA06-0A43B35AC786}"/>
              </a:ext>
            </a:extLst>
          </p:cNvPr>
          <p:cNvPicPr/>
          <p:nvPr/>
        </p:nvPicPr>
        <p:blipFill>
          <a:blip r:embed="rId2" cstate="screen">
            <a:extLst>
              <a:ext uri="{28A0092B-C50C-407E-A947-70E740481C1C}">
                <a14:useLocalDpi xmlns:a14="http://schemas.microsoft.com/office/drawing/2010/main"/>
              </a:ext>
            </a:extLst>
          </a:blip>
          <a:srcRect/>
          <a:stretch>
            <a:fillRect/>
          </a:stretch>
        </p:blipFill>
        <p:spPr>
          <a:xfrm>
            <a:off x="6782685" y="163596"/>
            <a:ext cx="1861820" cy="1309370"/>
          </a:xfrm>
          <a:prstGeom prst="rect">
            <a:avLst/>
          </a:prstGeom>
          <a:ln/>
        </p:spPr>
      </p:pic>
      <p:pic>
        <p:nvPicPr>
          <p:cNvPr id="5" name="image13.png">
            <a:extLst>
              <a:ext uri="{FF2B5EF4-FFF2-40B4-BE49-F238E27FC236}">
                <a16:creationId xmlns:a16="http://schemas.microsoft.com/office/drawing/2014/main" id="{2DC91C2C-103A-384D-8227-98266DF4CE35}"/>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9157654" y="154361"/>
            <a:ext cx="1938020" cy="1451610"/>
          </a:xfrm>
          <a:prstGeom prst="rect">
            <a:avLst/>
          </a:prstGeom>
          <a:ln/>
        </p:spPr>
      </p:pic>
      <p:pic>
        <p:nvPicPr>
          <p:cNvPr id="6" name="image5.png">
            <a:extLst>
              <a:ext uri="{FF2B5EF4-FFF2-40B4-BE49-F238E27FC236}">
                <a16:creationId xmlns:a16="http://schemas.microsoft.com/office/drawing/2014/main" id="{371CCA4E-1640-DE49-A89B-4F33A3F3CA96}"/>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6971349" y="3618810"/>
            <a:ext cx="4124325" cy="1536700"/>
          </a:xfrm>
          <a:prstGeom prst="rect">
            <a:avLst/>
          </a:prstGeom>
          <a:ln/>
        </p:spPr>
      </p:pic>
      <p:pic>
        <p:nvPicPr>
          <p:cNvPr id="7" name="image20.png">
            <a:extLst>
              <a:ext uri="{FF2B5EF4-FFF2-40B4-BE49-F238E27FC236}">
                <a16:creationId xmlns:a16="http://schemas.microsoft.com/office/drawing/2014/main" id="{BA773A44-DBC8-FD44-8D20-5FD5E74231F4}"/>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a:off x="6852218" y="1605971"/>
            <a:ext cx="2129790" cy="1633220"/>
          </a:xfrm>
          <a:prstGeom prst="rect">
            <a:avLst/>
          </a:prstGeom>
          <a:ln/>
        </p:spPr>
      </p:pic>
      <p:pic>
        <p:nvPicPr>
          <p:cNvPr id="9" name="image10.png">
            <a:extLst>
              <a:ext uri="{FF2B5EF4-FFF2-40B4-BE49-F238E27FC236}">
                <a16:creationId xmlns:a16="http://schemas.microsoft.com/office/drawing/2014/main" id="{0FD7033D-A1D6-2C44-A08B-CAE0535691B6}"/>
              </a:ext>
            </a:extLst>
          </p:cNvPr>
          <p:cNvPicPr/>
          <p:nvPr/>
        </p:nvPicPr>
        <p:blipFill>
          <a:blip r:embed="rId6" cstate="screen">
            <a:extLst>
              <a:ext uri="{28A0092B-C50C-407E-A947-70E740481C1C}">
                <a14:useLocalDpi xmlns:a14="http://schemas.microsoft.com/office/drawing/2010/main"/>
              </a:ext>
            </a:extLst>
          </a:blip>
          <a:srcRect/>
          <a:stretch>
            <a:fillRect/>
          </a:stretch>
        </p:blipFill>
        <p:spPr>
          <a:xfrm>
            <a:off x="7133771" y="5365827"/>
            <a:ext cx="1757045" cy="1172845"/>
          </a:xfrm>
          <a:prstGeom prst="rect">
            <a:avLst/>
          </a:prstGeom>
          <a:ln/>
        </p:spPr>
      </p:pic>
      <p:pic>
        <p:nvPicPr>
          <p:cNvPr id="10" name="image11.png">
            <a:extLst>
              <a:ext uri="{FF2B5EF4-FFF2-40B4-BE49-F238E27FC236}">
                <a16:creationId xmlns:a16="http://schemas.microsoft.com/office/drawing/2014/main" id="{F19AEEF4-2CAC-B74C-88E8-262B7A7C79D7}"/>
              </a:ext>
            </a:extLst>
          </p:cNvPr>
          <p:cNvPicPr/>
          <p:nvPr/>
        </p:nvPicPr>
        <p:blipFill>
          <a:blip r:embed="rId7" cstate="screen">
            <a:extLst>
              <a:ext uri="{28A0092B-C50C-407E-A947-70E740481C1C}">
                <a14:useLocalDpi xmlns:a14="http://schemas.microsoft.com/office/drawing/2010/main"/>
              </a:ext>
            </a:extLst>
          </a:blip>
          <a:srcRect/>
          <a:stretch>
            <a:fillRect/>
          </a:stretch>
        </p:blipFill>
        <p:spPr>
          <a:xfrm>
            <a:off x="9348016" y="1871980"/>
            <a:ext cx="1972310" cy="1480820"/>
          </a:xfrm>
          <a:prstGeom prst="rect">
            <a:avLst/>
          </a:prstGeom>
          <a:ln/>
        </p:spPr>
      </p:pic>
      <p:pic>
        <p:nvPicPr>
          <p:cNvPr id="11" name="image7.png">
            <a:extLst>
              <a:ext uri="{FF2B5EF4-FFF2-40B4-BE49-F238E27FC236}">
                <a16:creationId xmlns:a16="http://schemas.microsoft.com/office/drawing/2014/main" id="{60A12DDE-F379-A444-804E-B645D12EF3CD}"/>
              </a:ext>
            </a:extLst>
          </p:cNvPr>
          <p:cNvPicPr/>
          <p:nvPr/>
        </p:nvPicPr>
        <p:blipFill>
          <a:blip r:embed="rId8" cstate="screen">
            <a:extLst>
              <a:ext uri="{28A0092B-C50C-407E-A947-70E740481C1C}">
                <a14:useLocalDpi xmlns:a14="http://schemas.microsoft.com/office/drawing/2010/main"/>
              </a:ext>
            </a:extLst>
          </a:blip>
          <a:srcRect/>
          <a:stretch>
            <a:fillRect/>
          </a:stretch>
        </p:blipFill>
        <p:spPr>
          <a:xfrm>
            <a:off x="9157654" y="5264228"/>
            <a:ext cx="1376045" cy="1376045"/>
          </a:xfrm>
          <a:prstGeom prst="rect">
            <a:avLst/>
          </a:prstGeom>
          <a:ln/>
        </p:spPr>
      </p:pic>
      <p:sp>
        <p:nvSpPr>
          <p:cNvPr id="12" name="Bevel 11">
            <a:hlinkClick r:id="rId9" action="ppaction://hlinksldjump"/>
            <a:extLst>
              <a:ext uri="{FF2B5EF4-FFF2-40B4-BE49-F238E27FC236}">
                <a16:creationId xmlns:a16="http://schemas.microsoft.com/office/drawing/2014/main" id="{A5555936-D136-2646-B141-B337EC51C0C1}"/>
              </a:ext>
            </a:extLst>
          </p:cNvPr>
          <p:cNvSpPr/>
          <p:nvPr/>
        </p:nvSpPr>
        <p:spPr>
          <a:xfrm>
            <a:off x="4745287" y="329294"/>
            <a:ext cx="1328057" cy="35967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Contents page</a:t>
            </a:r>
          </a:p>
        </p:txBody>
      </p:sp>
    </p:spTree>
    <p:extLst>
      <p:ext uri="{BB962C8B-B14F-4D97-AF65-F5344CB8AC3E}">
        <p14:creationId xmlns:p14="http://schemas.microsoft.com/office/powerpoint/2010/main" val="342000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F257-2681-A94F-A5E3-142DF0836335}"/>
              </a:ext>
            </a:extLst>
          </p:cNvPr>
          <p:cNvSpPr>
            <a:spLocks noGrp="1"/>
          </p:cNvSpPr>
          <p:nvPr>
            <p:ph type="title"/>
          </p:nvPr>
        </p:nvSpPr>
        <p:spPr>
          <a:xfrm>
            <a:off x="1492770" y="395731"/>
            <a:ext cx="5257800" cy="883104"/>
          </a:xfrm>
        </p:spPr>
        <p:style>
          <a:lnRef idx="3">
            <a:schemeClr val="lt1"/>
          </a:lnRef>
          <a:fillRef idx="1">
            <a:schemeClr val="accent6"/>
          </a:fillRef>
          <a:effectRef idx="1">
            <a:schemeClr val="accent6"/>
          </a:effectRef>
          <a:fontRef idx="minor">
            <a:schemeClr val="lt1"/>
          </a:fontRef>
        </p:style>
        <p:txBody>
          <a:bodyPr>
            <a:normAutofit/>
          </a:bodyPr>
          <a:lstStyle/>
          <a:p>
            <a:r>
              <a:rPr lang="en-US" sz="3200" dirty="0">
                <a:latin typeface="Arial" panose="020B0604020202020204" pitchFamily="34" charset="0"/>
                <a:cs typeface="Arial" panose="020B0604020202020204" pitchFamily="34" charset="0"/>
              </a:rPr>
              <a:t>Drawing a Photoshoot plan </a:t>
            </a:r>
          </a:p>
        </p:txBody>
      </p:sp>
      <p:pic>
        <p:nvPicPr>
          <p:cNvPr id="4" name="image12.png">
            <a:extLst>
              <a:ext uri="{FF2B5EF4-FFF2-40B4-BE49-F238E27FC236}">
                <a16:creationId xmlns:a16="http://schemas.microsoft.com/office/drawing/2014/main" id="{3753B6D4-C4A9-B742-9B8F-0715A5EAAFF6}"/>
              </a:ext>
            </a:extLst>
          </p:cNvPr>
          <p:cNvPicPr/>
          <p:nvPr/>
        </p:nvPicPr>
        <p:blipFill>
          <a:blip r:embed="rId2" cstate="screen">
            <a:extLst>
              <a:ext uri="{28A0092B-C50C-407E-A947-70E740481C1C}">
                <a14:useLocalDpi xmlns:a14="http://schemas.microsoft.com/office/drawing/2010/main"/>
              </a:ext>
            </a:extLst>
          </a:blip>
          <a:srcRect/>
          <a:stretch>
            <a:fillRect/>
          </a:stretch>
        </p:blipFill>
        <p:spPr>
          <a:xfrm>
            <a:off x="218771" y="2431563"/>
            <a:ext cx="3754177" cy="2783105"/>
          </a:xfrm>
          <a:prstGeom prst="rect">
            <a:avLst/>
          </a:prstGeom>
          <a:ln/>
        </p:spPr>
      </p:pic>
      <p:sp>
        <p:nvSpPr>
          <p:cNvPr id="5" name="Rectangle 4">
            <a:extLst>
              <a:ext uri="{FF2B5EF4-FFF2-40B4-BE49-F238E27FC236}">
                <a16:creationId xmlns:a16="http://schemas.microsoft.com/office/drawing/2014/main" id="{45BAABE6-F5B1-EE4E-ADE8-46342EA44BE1}"/>
              </a:ext>
            </a:extLst>
          </p:cNvPr>
          <p:cNvSpPr/>
          <p:nvPr/>
        </p:nvSpPr>
        <p:spPr>
          <a:xfrm>
            <a:off x="1141004" y="1829526"/>
            <a:ext cx="2172390" cy="383759"/>
          </a:xfrm>
          <a:prstGeom prst="rect">
            <a:avLst/>
          </a:prstGeom>
        </p:spPr>
        <p:txBody>
          <a:bodyPr wrap="none">
            <a:spAutoFit/>
          </a:bodyPr>
          <a:lstStyle/>
          <a:p>
            <a:pPr>
              <a:lnSpc>
                <a:spcPct val="115000"/>
              </a:lnSpc>
              <a:spcAft>
                <a:spcPts val="0"/>
              </a:spcAft>
            </a:pPr>
            <a:r>
              <a:rPr lang="en-GB" b="1" dirty="0">
                <a:latin typeface="Arial" panose="020B0604020202020204" pitchFamily="34" charset="0"/>
                <a:ea typeface="Arial" panose="020B0604020202020204" pitchFamily="34" charset="0"/>
              </a:rPr>
              <a:t>Diagram of scene </a:t>
            </a:r>
            <a:endParaRPr lang="en-GB" dirty="0">
              <a:latin typeface="Arial" panose="020B0604020202020204" pitchFamily="34" charset="0"/>
              <a:ea typeface="Arial" panose="020B0604020202020204" pitchFamily="34" charset="0"/>
            </a:endParaRPr>
          </a:p>
        </p:txBody>
      </p:sp>
      <p:pic>
        <p:nvPicPr>
          <p:cNvPr id="6" name="image6.png">
            <a:extLst>
              <a:ext uri="{FF2B5EF4-FFF2-40B4-BE49-F238E27FC236}">
                <a16:creationId xmlns:a16="http://schemas.microsoft.com/office/drawing/2014/main" id="{590120D0-2626-BD4B-9E36-EEC7B5B657AA}"/>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4121670" y="2612572"/>
            <a:ext cx="3948659" cy="2602096"/>
          </a:xfrm>
          <a:prstGeom prst="rect">
            <a:avLst/>
          </a:prstGeom>
          <a:ln/>
        </p:spPr>
      </p:pic>
      <p:sp>
        <p:nvSpPr>
          <p:cNvPr id="7" name="Rectangle 6">
            <a:extLst>
              <a:ext uri="{FF2B5EF4-FFF2-40B4-BE49-F238E27FC236}">
                <a16:creationId xmlns:a16="http://schemas.microsoft.com/office/drawing/2014/main" id="{D1A00BE5-E84C-BF48-AB78-325B64860D96}"/>
              </a:ext>
            </a:extLst>
          </p:cNvPr>
          <p:cNvSpPr/>
          <p:nvPr/>
        </p:nvSpPr>
        <p:spPr>
          <a:xfrm>
            <a:off x="5265668" y="1996077"/>
            <a:ext cx="1967205" cy="383759"/>
          </a:xfrm>
          <a:prstGeom prst="rect">
            <a:avLst/>
          </a:prstGeom>
        </p:spPr>
        <p:txBody>
          <a:bodyPr wrap="none">
            <a:spAutoFit/>
          </a:bodyPr>
          <a:lstStyle/>
          <a:p>
            <a:pPr>
              <a:lnSpc>
                <a:spcPct val="115000"/>
              </a:lnSpc>
              <a:spcAft>
                <a:spcPts val="0"/>
              </a:spcAft>
            </a:pPr>
            <a:r>
              <a:rPr lang="en-GB" b="1" dirty="0">
                <a:latin typeface="Arial" panose="020B0604020202020204" pitchFamily="34" charset="0"/>
                <a:ea typeface="Arial" panose="020B0604020202020204" pitchFamily="34" charset="0"/>
              </a:rPr>
              <a:t>Frame contents </a:t>
            </a:r>
            <a:endParaRPr lang="en-GB" dirty="0">
              <a:latin typeface="Arial" panose="020B0604020202020204" pitchFamily="34" charset="0"/>
              <a:ea typeface="Arial" panose="020B0604020202020204" pitchFamily="34" charset="0"/>
            </a:endParaRPr>
          </a:p>
        </p:txBody>
      </p:sp>
      <p:pic>
        <p:nvPicPr>
          <p:cNvPr id="8" name="image18.png">
            <a:extLst>
              <a:ext uri="{FF2B5EF4-FFF2-40B4-BE49-F238E27FC236}">
                <a16:creationId xmlns:a16="http://schemas.microsoft.com/office/drawing/2014/main" id="{65BD569F-993F-EC42-A1EF-BA14D02F64D9}"/>
              </a:ext>
            </a:extLst>
          </p:cNvPr>
          <p:cNvPicPr/>
          <p:nvPr/>
        </p:nvPicPr>
        <p:blipFill>
          <a:blip r:embed="rId4" cstate="screen">
            <a:extLst>
              <a:ext uri="{28A0092B-C50C-407E-A947-70E740481C1C}">
                <a14:useLocalDpi xmlns:a14="http://schemas.microsoft.com/office/drawing/2010/main"/>
              </a:ext>
            </a:extLst>
          </a:blip>
          <a:srcRect/>
          <a:stretch>
            <a:fillRect/>
          </a:stretch>
        </p:blipFill>
        <p:spPr>
          <a:xfrm>
            <a:off x="8362622" y="4103507"/>
            <a:ext cx="3343113" cy="2510517"/>
          </a:xfrm>
          <a:prstGeom prst="rect">
            <a:avLst/>
          </a:prstGeom>
          <a:ln/>
        </p:spPr>
      </p:pic>
      <p:sp>
        <p:nvSpPr>
          <p:cNvPr id="9" name="Rectangle 8">
            <a:extLst>
              <a:ext uri="{FF2B5EF4-FFF2-40B4-BE49-F238E27FC236}">
                <a16:creationId xmlns:a16="http://schemas.microsoft.com/office/drawing/2014/main" id="{41B3DF12-B299-3E4B-8F09-40CB28E74415}"/>
              </a:ext>
            </a:extLst>
          </p:cNvPr>
          <p:cNvSpPr/>
          <p:nvPr/>
        </p:nvSpPr>
        <p:spPr>
          <a:xfrm>
            <a:off x="8577946" y="557005"/>
            <a:ext cx="2582758" cy="383759"/>
          </a:xfrm>
          <a:prstGeom prst="rect">
            <a:avLst/>
          </a:prstGeom>
        </p:spPr>
        <p:txBody>
          <a:bodyPr wrap="none">
            <a:spAutoFit/>
          </a:bodyPr>
          <a:lstStyle/>
          <a:p>
            <a:pPr>
              <a:lnSpc>
                <a:spcPct val="115000"/>
              </a:lnSpc>
              <a:spcAft>
                <a:spcPts val="0"/>
              </a:spcAft>
            </a:pPr>
            <a:r>
              <a:rPr lang="en-GB" b="1" dirty="0">
                <a:latin typeface="Arial" panose="020B0604020202020204" pitchFamily="34" charset="0"/>
                <a:ea typeface="Arial" panose="020B0604020202020204" pitchFamily="34" charset="0"/>
              </a:rPr>
              <a:t>Intended composition</a:t>
            </a:r>
            <a:endParaRPr lang="en-GB" dirty="0">
              <a:latin typeface="Arial" panose="020B0604020202020204" pitchFamily="34" charset="0"/>
              <a:ea typeface="Arial" panose="020B0604020202020204" pitchFamily="34" charset="0"/>
            </a:endParaRPr>
          </a:p>
        </p:txBody>
      </p:sp>
      <p:pic>
        <p:nvPicPr>
          <p:cNvPr id="10" name="image20.png">
            <a:extLst>
              <a:ext uri="{FF2B5EF4-FFF2-40B4-BE49-F238E27FC236}">
                <a16:creationId xmlns:a16="http://schemas.microsoft.com/office/drawing/2014/main" id="{519A74E0-88EE-3D42-9629-B4365CBBCF7F}"/>
              </a:ext>
            </a:extLst>
          </p:cNvPr>
          <p:cNvPicPr/>
          <p:nvPr/>
        </p:nvPicPr>
        <p:blipFill>
          <a:blip r:embed="rId5" cstate="screen">
            <a:extLst>
              <a:ext uri="{28A0092B-C50C-407E-A947-70E740481C1C}">
                <a14:useLocalDpi xmlns:a14="http://schemas.microsoft.com/office/drawing/2010/main"/>
              </a:ext>
            </a:extLst>
          </a:blip>
          <a:srcRect/>
          <a:stretch>
            <a:fillRect/>
          </a:stretch>
        </p:blipFill>
        <p:spPr>
          <a:xfrm>
            <a:off x="8362622" y="1311524"/>
            <a:ext cx="3351207" cy="2602096"/>
          </a:xfrm>
          <a:prstGeom prst="rect">
            <a:avLst/>
          </a:prstGeom>
          <a:ln/>
        </p:spPr>
      </p:pic>
      <p:sp>
        <p:nvSpPr>
          <p:cNvPr id="11" name="Bevel 10">
            <a:hlinkClick r:id="rId6" action="ppaction://hlinksldjump"/>
            <a:extLst>
              <a:ext uri="{FF2B5EF4-FFF2-40B4-BE49-F238E27FC236}">
                <a16:creationId xmlns:a16="http://schemas.microsoft.com/office/drawing/2014/main" id="{410E4AF7-C4C0-CC42-B376-6BE463DF0E8D}"/>
              </a:ext>
            </a:extLst>
          </p:cNvPr>
          <p:cNvSpPr/>
          <p:nvPr/>
        </p:nvSpPr>
        <p:spPr>
          <a:xfrm>
            <a:off x="767802" y="5810016"/>
            <a:ext cx="1328057" cy="35967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Contents page</a:t>
            </a:r>
          </a:p>
        </p:txBody>
      </p:sp>
    </p:spTree>
    <p:extLst>
      <p:ext uri="{BB962C8B-B14F-4D97-AF65-F5344CB8AC3E}">
        <p14:creationId xmlns:p14="http://schemas.microsoft.com/office/powerpoint/2010/main" val="49050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EC3E-D6BC-524F-B4EA-88971A0BCFBC}"/>
              </a:ext>
            </a:extLst>
          </p:cNvPr>
          <p:cNvSpPr>
            <a:spLocks noGrp="1"/>
          </p:cNvSpPr>
          <p:nvPr>
            <p:ph type="title"/>
          </p:nvPr>
        </p:nvSpPr>
        <p:spPr/>
        <p:txBody>
          <a:bodyPr/>
          <a:lstStyle/>
          <a:p>
            <a:r>
              <a:rPr lang="en-US" dirty="0"/>
              <a:t>Task – Plan a shoot </a:t>
            </a:r>
          </a:p>
        </p:txBody>
      </p:sp>
      <p:sp>
        <p:nvSpPr>
          <p:cNvPr id="3" name="Content Placeholder 2">
            <a:extLst>
              <a:ext uri="{FF2B5EF4-FFF2-40B4-BE49-F238E27FC236}">
                <a16:creationId xmlns:a16="http://schemas.microsoft.com/office/drawing/2014/main" id="{43673B46-7A5F-4341-8B23-AC1CB2095F2B}"/>
              </a:ext>
            </a:extLst>
          </p:cNvPr>
          <p:cNvSpPr>
            <a:spLocks noGrp="1"/>
          </p:cNvSpPr>
          <p:nvPr>
            <p:ph idx="1"/>
          </p:nvPr>
        </p:nvSpPr>
        <p:spPr/>
        <p:txBody>
          <a:bodyPr>
            <a:normAutofit/>
          </a:bodyPr>
          <a:lstStyle/>
          <a:p>
            <a:r>
              <a:rPr lang="en-US" sz="3600" dirty="0"/>
              <a:t>What will you photograph?</a:t>
            </a:r>
          </a:p>
          <a:p>
            <a:r>
              <a:rPr lang="en-US" sz="3600" dirty="0"/>
              <a:t>What techniques will you use?</a:t>
            </a:r>
          </a:p>
          <a:p>
            <a:r>
              <a:rPr lang="en-US" sz="3600" dirty="0"/>
              <a:t>Who has inspired you?</a:t>
            </a:r>
          </a:p>
          <a:p>
            <a:r>
              <a:rPr lang="en-US" sz="3600" dirty="0"/>
              <a:t>What will you need?</a:t>
            </a:r>
          </a:p>
          <a:p>
            <a:r>
              <a:rPr lang="en-US" sz="3600" dirty="0"/>
              <a:t>Sketch the scene (frame contents)</a:t>
            </a:r>
          </a:p>
          <a:p>
            <a:r>
              <a:rPr lang="en-US" sz="3600" dirty="0"/>
              <a:t>Sketch the composition </a:t>
            </a:r>
          </a:p>
        </p:txBody>
      </p:sp>
    </p:spTree>
    <p:extLst>
      <p:ext uri="{BB962C8B-B14F-4D97-AF65-F5344CB8AC3E}">
        <p14:creationId xmlns:p14="http://schemas.microsoft.com/office/powerpoint/2010/main" val="2708683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509</Words>
  <Application>Microsoft Macintosh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Photoshoot</vt:lpstr>
      <vt:lpstr>Sketching Guidance </vt:lpstr>
      <vt:lpstr>Drawing a Photoshoot plan </vt:lpstr>
      <vt:lpstr>Task – Plan a shoot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Woodbridge</dc:creator>
  <cp:lastModifiedBy>Abbie Woodbridge</cp:lastModifiedBy>
  <cp:revision>1</cp:revision>
  <dcterms:created xsi:type="dcterms:W3CDTF">2020-02-26T09:08:15Z</dcterms:created>
  <dcterms:modified xsi:type="dcterms:W3CDTF">2020-02-26T09:11:30Z</dcterms:modified>
</cp:coreProperties>
</file>