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BFA26-C9C2-814D-815C-521AB3901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A0EC26-5E8D-4D4D-96F1-CF10A7273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522A6-5696-9545-9F56-8565FE6A6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272-6DE0-8445-B7AD-38118792FCEB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712B0-D347-BE43-820B-F66C1EC57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39B4-23C9-4441-9DCA-B5ADA79E1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64F-3457-AB4F-89C4-0F70A7E2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3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DBE0C-A6CA-8F4D-B33A-13F8543D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DACB69-0A6C-A240-8A01-1FBFD2ABB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B6963-4F5B-DB43-8C00-BBD69F9EC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272-6DE0-8445-B7AD-38118792FCEB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B3652-4220-8C4C-A99F-347EB87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A13C3-2CDE-CB4C-AE26-D7E24289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64F-3457-AB4F-89C4-0F70A7E2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9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BFA1CD-ED1D-A94E-8001-00BF40F246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98071C-2861-E34B-B4C7-0A3059D0A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D5755-263F-254B-A2D7-FDAD4F1B8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272-6DE0-8445-B7AD-38118792FCEB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F2185-753C-9B48-8AFC-E7820F56C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3E81E-E8AC-3241-9C39-50F195683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64F-3457-AB4F-89C4-0F70A7E2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1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90FBB-E385-9A48-8BF6-F9C1F6837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6D44E-F878-7F4A-B6CB-950146D05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5991D-0CAB-EF4D-B997-51A0A2E43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272-6DE0-8445-B7AD-38118792FCEB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9E56D-27C4-304B-ADE5-D221687CC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07233-9976-EA47-997A-31EA55943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64F-3457-AB4F-89C4-0F70A7E2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8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29870-71FA-AB48-ACF9-928BCEB20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872DC-AD57-5746-BB5A-2C4EDC6C1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E69FA-431B-A047-9544-699598B01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272-6DE0-8445-B7AD-38118792FCEB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B3201-C8D5-5243-B415-C7C87A00B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439B7-7F99-9444-BE7B-25D7D8124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64F-3457-AB4F-89C4-0F70A7E2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4247-3BE4-CA4F-AD07-B3E5937C3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B2131-030C-5042-A846-5AB7C91707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340A5F-8906-0D4D-B08B-E8360185E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73CF0-1859-DE4A-8CA8-40E292394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272-6DE0-8445-B7AD-38118792FCEB}" type="datetimeFigureOut">
              <a:rPr lang="en-US" smtClean="0"/>
              <a:t>3/4/20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EDB33-63EC-8E4C-89F4-D2090A127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689BA-3302-6740-BEFA-D64E07DDC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64F-3457-AB4F-89C4-0F70A7E2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4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795A2-02A1-3940-83C9-28423AB4D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8938E-EDA1-9044-B598-E6733FF92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39581-3978-224A-92EF-4B7AC9D51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7C7BA6-D2C4-DF4F-9852-4703F0CBD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DFC821-182E-D14A-A04D-0C7D08D92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FE69B5-41CB-AB44-B7F4-82601E384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272-6DE0-8445-B7AD-38118792FCEB}" type="datetimeFigureOut">
              <a:rPr lang="en-US" smtClean="0"/>
              <a:t>3/4/20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0B6383-F14E-8A41-9E77-FC3274548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0B8650-7E31-CE46-9C4E-D93B7FBE7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64F-3457-AB4F-89C4-0F70A7E2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9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17E21-BA42-EE4C-BFD0-3F7C1A956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A94A9E-9C2C-8141-AC5A-993459E8B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272-6DE0-8445-B7AD-38118792FCEB}" type="datetimeFigureOut">
              <a:rPr lang="en-US" smtClean="0"/>
              <a:t>3/4/20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82E1CC-ACF6-764B-A716-8169CA01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47485-A2AF-7248-858A-092C497F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64F-3457-AB4F-89C4-0F70A7E2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1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586702-DB58-264E-A8B7-46420A034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272-6DE0-8445-B7AD-38118792FCEB}" type="datetimeFigureOut">
              <a:rPr lang="en-US" smtClean="0"/>
              <a:t>3/4/20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53D05-3E8D-CD4D-920C-036089E9E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484D1B-B952-254B-955A-463EF7E27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64F-3457-AB4F-89C4-0F70A7E2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6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58A72-1618-D14F-9332-A08DD52BC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2D651-5F6D-8C4C-B178-A1A650860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5C3285-EFE6-5C4E-9240-74EF313C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D016E-38C3-4648-BA24-13864C3F9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272-6DE0-8445-B7AD-38118792FCEB}" type="datetimeFigureOut">
              <a:rPr lang="en-US" smtClean="0"/>
              <a:t>3/4/20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806DE-4773-214D-AD96-CAEADD292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330ED-8753-5F4B-B6E4-5BDACF017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64F-3457-AB4F-89C4-0F70A7E2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6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80301-2200-0E45-8361-2B4FAC50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4919B3-0EC1-D540-9B4C-437AAF1B1D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90099D-C939-F744-B1C4-7BB1A28C8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6C99E-5FDA-0A48-A46B-8A16742D3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272-6DE0-8445-B7AD-38118792FCEB}" type="datetimeFigureOut">
              <a:rPr lang="en-US" smtClean="0"/>
              <a:t>3/4/20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E2B94-A3E1-8B4A-8528-2E786ADD0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3108E-918E-824C-BE11-BBF91CF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64F-3457-AB4F-89C4-0F70A7E2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21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83D0E5-787C-6740-8875-3CDE8ADF9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DFC03-9149-254A-B96A-28B694E25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C4B21-18CB-B045-99F1-124E6DE03B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DE272-6DE0-8445-B7AD-38118792FCEB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A4C1F-DAC5-9741-986D-34043AC338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9FDB7-3195-C042-8C34-724BB1035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BA64F-3457-AB4F-89C4-0F70A7E2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9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401A6F-AD1B-3440-A149-5F1502C88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017108" cy="1325563"/>
          </a:xfrm>
        </p:spPr>
        <p:txBody>
          <a:bodyPr/>
          <a:lstStyle/>
          <a:p>
            <a:r>
              <a:rPr lang="en-US" dirty="0"/>
              <a:t>Task today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29B11D-B61F-5242-8DD5-5AC300C16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6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Create small plans for photoshoots you need to complete before the controlled assessment 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lvl="1"/>
            <a:r>
              <a:rPr lang="en-US" b="1" dirty="0"/>
              <a:t>Photographer response:</a:t>
            </a:r>
            <a:r>
              <a:rPr lang="en-US" dirty="0"/>
              <a:t> RJ</a:t>
            </a:r>
          </a:p>
          <a:p>
            <a:pPr lvl="1"/>
            <a:r>
              <a:rPr lang="en-US" b="1" dirty="0"/>
              <a:t>Where:</a:t>
            </a:r>
            <a:r>
              <a:rPr lang="en-US" dirty="0"/>
              <a:t> Studio</a:t>
            </a:r>
          </a:p>
          <a:p>
            <a:pPr lvl="1"/>
            <a:r>
              <a:rPr lang="en-US" b="1" dirty="0"/>
              <a:t>Who: </a:t>
            </a:r>
            <a:r>
              <a:rPr lang="en-US" dirty="0"/>
              <a:t>Sally</a:t>
            </a:r>
          </a:p>
          <a:p>
            <a:pPr lvl="1"/>
            <a:r>
              <a:rPr lang="en-US" b="1" dirty="0"/>
              <a:t>What: </a:t>
            </a:r>
          </a:p>
          <a:p>
            <a:pPr lvl="1"/>
            <a:r>
              <a:rPr lang="en-US" b="1" dirty="0"/>
              <a:t>Props: </a:t>
            </a:r>
            <a:r>
              <a:rPr lang="en-US" dirty="0"/>
              <a:t>Flowers</a:t>
            </a:r>
          </a:p>
          <a:p>
            <a:pPr lvl="1"/>
            <a:r>
              <a:rPr lang="en-US" b="1" dirty="0"/>
              <a:t>Composition techniques: </a:t>
            </a:r>
            <a:r>
              <a:rPr lang="en-US" dirty="0"/>
              <a:t>White background, model fill the frame </a:t>
            </a:r>
          </a:p>
          <a:p>
            <a:pPr lvl="1"/>
            <a:r>
              <a:rPr lang="en-US" b="1" dirty="0"/>
              <a:t>Camera techniques: </a:t>
            </a:r>
            <a:r>
              <a:rPr lang="en-US" dirty="0"/>
              <a:t>Fast shutter speed for </a:t>
            </a:r>
            <a:r>
              <a:rPr lang="en-US"/>
              <a:t>sharpness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16134B-38C4-8648-A567-E044F9F72A44}"/>
              </a:ext>
            </a:extLst>
          </p:cNvPr>
          <p:cNvSpPr txBox="1"/>
          <p:nvPr/>
        </p:nvSpPr>
        <p:spPr>
          <a:xfrm>
            <a:off x="7404920" y="365125"/>
            <a:ext cx="4460789" cy="156966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AIM: Review current stage in project and know what is outstanding before the controlled assessment </a:t>
            </a:r>
          </a:p>
        </p:txBody>
      </p:sp>
    </p:spTree>
    <p:extLst>
      <p:ext uri="{BB962C8B-B14F-4D97-AF65-F5344CB8AC3E}">
        <p14:creationId xmlns:p14="http://schemas.microsoft.com/office/powerpoint/2010/main" val="3153637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66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Task today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today </dc:title>
  <dc:creator>Abbie Woodbridge</dc:creator>
  <cp:lastModifiedBy>Abbie Woodbridge</cp:lastModifiedBy>
  <cp:revision>2</cp:revision>
  <dcterms:created xsi:type="dcterms:W3CDTF">2020-03-04T09:08:19Z</dcterms:created>
  <dcterms:modified xsi:type="dcterms:W3CDTF">2020-03-04T09:27:03Z</dcterms:modified>
</cp:coreProperties>
</file>