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57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242B480-A5B9-7046-B421-ECF0935FB643}">
          <p14:sldIdLst>
            <p14:sldId id="256"/>
          </p14:sldIdLst>
        </p14:section>
        <p14:section name="Stage one" id="{56AFBB9B-C5C9-0E41-9158-14AC9FD3F060}">
          <p14:sldIdLst>
            <p14:sldId id="259"/>
            <p14:sldId id="258"/>
            <p14:sldId id="260"/>
            <p14:sldId id="261"/>
            <p14:sldId id="262"/>
            <p14:sldId id="257"/>
            <p14:sldId id="263"/>
            <p14:sldId id="26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A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4"/>
    <p:restoredTop sz="96327"/>
  </p:normalViewPr>
  <p:slideViewPr>
    <p:cSldViewPr snapToGrid="0" snapToObjects="1">
      <p:cViewPr varScale="1">
        <p:scale>
          <a:sx n="99" d="100"/>
          <a:sy n="99" d="100"/>
        </p:scale>
        <p:origin x="208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84F1-7182-BC4A-9D47-E5B1A8894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05BE1-8912-3441-BFBD-6E72D6871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B7103-7877-4B4E-9F58-9FA36076E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5BB0-699B-0940-A7E2-DEB5016D4388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54613-EBDF-5148-9933-A5EABD24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A3B96-27FB-624E-B8F7-52F20A7B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BBAD-4DDD-754A-8ACA-EAA240BB4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26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C95E1-7812-DD4D-8D2C-F998792C7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6EFBB5-BD38-874C-A32E-B1992963A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74CA2-0E8F-6348-8BEF-32DE9A8AE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5BB0-699B-0940-A7E2-DEB5016D4388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FB588-AC8A-1540-946C-C9CA45688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17FC5-6B43-3544-B524-3E63166CE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BBAD-4DDD-754A-8ACA-EAA240BB4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44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9D6D26-F06F-004B-9301-4F7DD532AE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6EA345-DA33-A84B-AFCF-8811C994E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51729-1349-F64C-8BB3-667EAA0A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5BB0-699B-0940-A7E2-DEB5016D4388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F4045-B117-CB45-BC28-4C4030BA8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05A0C-DBFE-5D4F-BF45-7EF97EBC2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BBAD-4DDD-754A-8ACA-EAA240BB4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F7C7-7DEB-0642-A12B-7AB55626D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82611-EED4-3642-8BFC-8037ABFB7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8020A-10FB-E746-A4B8-D4849E9C7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5BB0-699B-0940-A7E2-DEB5016D4388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9D1F8-258D-484A-9B57-1A0244CDB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905F6-1599-F04E-8FBC-3F36BF49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BBAD-4DDD-754A-8ACA-EAA240BB4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0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12BC9-6B15-A245-8359-13F6B444A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1EAC9-CE21-8147-A381-7E0C300CF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1B097-D46A-D846-9208-606D5A953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5BB0-699B-0940-A7E2-DEB5016D4388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69191-052A-6F4C-9D5E-72959ED5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5DC55-49EB-534E-8A52-DE9E6B5B7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BBAD-4DDD-754A-8ACA-EAA240BB4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5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11599-ABD6-CC43-9836-4024F7DF1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4FF8B-29D4-F948-8F03-F9CE72FCE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D69C11-E671-194C-BA96-62A117BE05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2F963-307C-1A45-B53E-015F13E1C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5BB0-699B-0940-A7E2-DEB5016D4388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EF395-D1C5-604A-AA60-BA4407DE2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4E6FC-F0CD-2345-A74E-0B0D64BA1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BBAD-4DDD-754A-8ACA-EAA240BB4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33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0DC60-488A-5446-8EB2-E459A19ED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CC48B-C023-DC4D-9D69-057D8FAFF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39D1A-2D87-F04F-9FD9-6C96D65C4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35E750-3B99-4941-A4C1-4AC36C677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FB1E8D-BAC2-BB41-B592-858A5DC80D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99A83A-1894-ED49-BC42-32E7929E7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5BB0-699B-0940-A7E2-DEB5016D4388}" type="datetimeFigureOut">
              <a:rPr lang="en-US" smtClean="0"/>
              <a:t>9/2/21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42FEA2-986A-4F47-9966-DBD449F10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A7AFF2-0032-3F48-BB39-294191A7D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BBAD-4DDD-754A-8ACA-EAA240BB4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32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55E84-032A-C144-8486-6471F21DB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180DF4-114C-AD4A-AA7B-A08487F54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5BB0-699B-0940-A7E2-DEB5016D4388}" type="datetimeFigureOut">
              <a:rPr lang="en-US" smtClean="0"/>
              <a:t>9/2/21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A166A-077D-B44F-B44B-E69FF954E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3FF8DA-03C0-624C-8074-7B7DE89B1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BBAD-4DDD-754A-8ACA-EAA240BB4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0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7B1452-9AA2-C145-A384-71575E37D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5BB0-699B-0940-A7E2-DEB5016D4388}" type="datetimeFigureOut">
              <a:rPr lang="en-US" smtClean="0"/>
              <a:t>9/2/21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E3F1F2-48D1-504F-BB49-C9CF24F85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0D620-F49A-6F4C-AA5F-528171A31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BBAD-4DDD-754A-8ACA-EAA240BB4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29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1756A-B1D4-AD4E-89B4-CDBD85C75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3483F-04B4-D04B-8A5F-E2EA5BA85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F09DC-352B-1949-BEDC-0EB160033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41851A-A537-A043-9832-A701001CD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5BB0-699B-0940-A7E2-DEB5016D4388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86B43-3127-9F45-B9D5-15D1F34C5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C2736-5161-7D4D-A6F9-A890325D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BBAD-4DDD-754A-8ACA-EAA240BB4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49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E7826-C591-7240-A7F9-FE8DAA25B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E80A44-0C5F-4049-B84F-2F08B383F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BC734-9BFE-FF47-A357-1CFCED44CE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CBF40-12D9-174E-B1D7-10C9C495D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5BB0-699B-0940-A7E2-DEB5016D4388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C463A-8A20-3245-80D9-D6C56EC4E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7466F-8A6F-6B45-AE68-54BD842FF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BBAD-4DDD-754A-8ACA-EAA240BB4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55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F16629-D421-3A4F-9CFF-1624C420E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D398F-54C6-EB4B-B179-08CEF69C5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B1897-A697-4241-8C2F-7E22B77547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15BB0-699B-0940-A7E2-DEB5016D4388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5BF06-4915-BB41-B4F3-D9D24F40C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4D056-6B46-2C49-89D3-B01147A2D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2BBAD-4DDD-754A-8ACA-EAA240BB4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7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rest scene with river and trees Royalty Free Vector Image">
            <a:extLst>
              <a:ext uri="{FF2B5EF4-FFF2-40B4-BE49-F238E27FC236}">
                <a16:creationId xmlns:a16="http://schemas.microsoft.com/office/drawing/2014/main" id="{EBAE0E53-89EB-A641-A38D-05DDAF3FE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97" y="-554480"/>
            <a:ext cx="12278497" cy="943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F5E7CF-9ED1-C345-B39C-7E1E43139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605481"/>
            <a:ext cx="10204017" cy="3380812"/>
          </a:xfrm>
          <a:ln w="0">
            <a:noFill/>
          </a:ln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3800" dirty="0">
                <a:ln w="317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  <a:latin typeface="American Captain" pitchFamily="2" charset="77"/>
              </a:rPr>
              <a:t>Animals</a:t>
            </a:r>
            <a:r>
              <a:rPr lang="en-US" dirty="0">
                <a:ln w="317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CC973-5511-0646-A68C-BFBB45F03E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GCSE PHOTOGRAPHY</a:t>
            </a:r>
          </a:p>
        </p:txBody>
      </p:sp>
      <p:pic>
        <p:nvPicPr>
          <p:cNvPr id="5" name="Picture 4" descr="A picture containing zebra&#10;&#10;Description automatically generated">
            <a:extLst>
              <a:ext uri="{FF2B5EF4-FFF2-40B4-BE49-F238E27FC236}">
                <a16:creationId xmlns:a16="http://schemas.microsoft.com/office/drawing/2014/main" id="{852155AB-962F-7F4A-BBA7-1EC144A8F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238" y="719604"/>
            <a:ext cx="3227173" cy="3227173"/>
          </a:xfrm>
          <a:prstGeom prst="rect">
            <a:avLst/>
          </a:prstGeom>
        </p:spPr>
      </p:pic>
      <p:pic>
        <p:nvPicPr>
          <p:cNvPr id="7" name="Picture 6" descr="A picture containing text, vector graphics, silhouette&#10;&#10;Description automatically generated">
            <a:extLst>
              <a:ext uri="{FF2B5EF4-FFF2-40B4-BE49-F238E27FC236}">
                <a16:creationId xmlns:a16="http://schemas.microsoft.com/office/drawing/2014/main" id="{AE1D85D0-FF70-BA44-983E-894B8FBE8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9859" y="-96151"/>
            <a:ext cx="3606114" cy="360611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510460E-08F6-EF4E-9FE4-EBCFE2E6E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054" y="5263114"/>
            <a:ext cx="1655763" cy="1655763"/>
          </a:xfrm>
          <a:prstGeom prst="rect">
            <a:avLst/>
          </a:prstGeom>
        </p:spPr>
      </p:pic>
      <p:pic>
        <p:nvPicPr>
          <p:cNvPr id="13" name="Picture 12" descr="A picture containing text, bird, aquatic bird, silhouette&#10;&#10;Description automatically generated">
            <a:extLst>
              <a:ext uri="{FF2B5EF4-FFF2-40B4-BE49-F238E27FC236}">
                <a16:creationId xmlns:a16="http://schemas.microsoft.com/office/drawing/2014/main" id="{5ED340BD-A2E4-C346-975A-C9CC43A58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3903" y="1117049"/>
            <a:ext cx="1754659" cy="1754659"/>
          </a:xfrm>
          <a:prstGeom prst="rect">
            <a:avLst/>
          </a:prstGeom>
        </p:spPr>
      </p:pic>
      <p:pic>
        <p:nvPicPr>
          <p:cNvPr id="15" name="Picture 14" descr="A black and white image of a fox&#10;&#10;Description automatically generated with low confidence">
            <a:extLst>
              <a:ext uri="{FF2B5EF4-FFF2-40B4-BE49-F238E27FC236}">
                <a16:creationId xmlns:a16="http://schemas.microsoft.com/office/drawing/2014/main" id="{FA95138B-0812-754D-BAF7-8BBC550D1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5950" y="4335249"/>
            <a:ext cx="2836176" cy="2836176"/>
          </a:xfrm>
          <a:prstGeom prst="rect">
            <a:avLst/>
          </a:prstGeom>
        </p:spPr>
      </p:pic>
      <p:pic>
        <p:nvPicPr>
          <p:cNvPr id="17" name="Picture 1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05C1527-3B41-A249-A4DC-D92BA8AF61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3941" y="5218197"/>
            <a:ext cx="1522009" cy="1522009"/>
          </a:xfrm>
          <a:prstGeom prst="rect">
            <a:avLst/>
          </a:prstGeom>
        </p:spPr>
      </p:pic>
      <p:pic>
        <p:nvPicPr>
          <p:cNvPr id="19" name="Picture 18" descr="A giraffe standing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423B7EE-BA92-9746-8CAF-1C988FE56F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115990" y="1122363"/>
            <a:ext cx="5339300" cy="533930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909A0C68-5A48-E44A-910D-38D90824C7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13920" y="1994378"/>
            <a:ext cx="6411562" cy="64115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1F11F2-0179-4240-AE74-3F4522CE5D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2813" y="4161674"/>
            <a:ext cx="3255962" cy="32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01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4000">
              <a:schemeClr val="accent6">
                <a:lumMod val="20000"/>
                <a:lumOff val="80000"/>
              </a:schemeClr>
            </a:gs>
            <a:gs pos="32000">
              <a:schemeClr val="accent6">
                <a:lumMod val="20000"/>
                <a:lumOff val="80000"/>
              </a:schemeClr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681A3-ADEB-5540-B93B-225D4EFD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99" y="367293"/>
            <a:ext cx="3807187" cy="341222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merican Captain" pitchFamily="2" charset="77"/>
              </a:rPr>
              <a:t>Idea board</a:t>
            </a:r>
            <a:r>
              <a:rPr lang="en-US" sz="7200" b="1" dirty="0">
                <a:latin typeface="American Captain" pitchFamily="2" charset="77"/>
              </a:rPr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C1F5031-956D-422B-9A12-972595095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81" y="1047721"/>
            <a:ext cx="3799425" cy="1251375"/>
          </a:xfrm>
        </p:spPr>
        <p:txBody>
          <a:bodyPr>
            <a:normAutofit/>
          </a:bodyPr>
          <a:lstStyle/>
          <a:p>
            <a:r>
              <a:rPr lang="en-US" sz="2000" dirty="0"/>
              <a:t>Close up</a:t>
            </a:r>
          </a:p>
          <a:p>
            <a:r>
              <a:rPr lang="en-US" sz="2000" dirty="0"/>
              <a:t>Odd angles </a:t>
            </a:r>
          </a:p>
          <a:p>
            <a:r>
              <a:rPr lang="en-US" sz="2000" dirty="0"/>
              <a:t>Break rule of thirds</a:t>
            </a:r>
          </a:p>
          <a:p>
            <a:r>
              <a:rPr lang="en-US" sz="2000" dirty="0"/>
              <a:t>Textures</a:t>
            </a:r>
          </a:p>
          <a:p>
            <a:r>
              <a:rPr lang="en-US" sz="2000" dirty="0"/>
              <a:t>Patterns</a:t>
            </a:r>
          </a:p>
        </p:txBody>
      </p:sp>
      <p:pic>
        <p:nvPicPr>
          <p:cNvPr id="5" name="Content Placeholder 4" descr="A picture containing text, different, same, various&#10;&#10;Description automatically generated">
            <a:extLst>
              <a:ext uri="{FF2B5EF4-FFF2-40B4-BE49-F238E27FC236}">
                <a16:creationId xmlns:a16="http://schemas.microsoft.com/office/drawing/2014/main" id="{8CBDAC04-BA7D-A44D-A5BF-C4D258A78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0" b="4355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pic>
        <p:nvPicPr>
          <p:cNvPr id="3074" name="Picture 2" descr="Photographer&amp;#39;s Up-Close Images of Animal Eyes Will Have You Seeing Wildlife  in a Whole New Way | Mental Floss">
            <a:extLst>
              <a:ext uri="{FF2B5EF4-FFF2-40B4-BE49-F238E27FC236}">
                <a16:creationId xmlns:a16="http://schemas.microsoft.com/office/drawing/2014/main" id="{83C9218E-097A-EB4E-9504-2A15CDF23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583" y="3018128"/>
            <a:ext cx="2168611" cy="14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Quiz: What animal does each eye belong to?">
            <a:extLst>
              <a:ext uri="{FF2B5EF4-FFF2-40B4-BE49-F238E27FC236}">
                <a16:creationId xmlns:a16="http://schemas.microsoft.com/office/drawing/2014/main" id="{F94F60BB-3D76-3542-9849-AD15E33FC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81" y="3001783"/>
            <a:ext cx="2168611" cy="144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nimal Close-Ups: Can You Correctly Guess The Animal?">
            <a:extLst>
              <a:ext uri="{FF2B5EF4-FFF2-40B4-BE49-F238E27FC236}">
                <a16:creationId xmlns:a16="http://schemas.microsoft.com/office/drawing/2014/main" id="{E87B4466-A1F3-944A-B56A-83A38F9E4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668" y="1359763"/>
            <a:ext cx="1751218" cy="13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n by Vito Spatafora on national trust | Animals black and white, Pet  portraits, Animal photography">
            <a:extLst>
              <a:ext uri="{FF2B5EF4-FFF2-40B4-BE49-F238E27FC236}">
                <a16:creationId xmlns:a16="http://schemas.microsoft.com/office/drawing/2014/main" id="{65D526D1-5A22-1D44-B4F3-9804C0956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86"/>
          <a:stretch/>
        </p:blipFill>
        <p:spPr bwMode="auto">
          <a:xfrm>
            <a:off x="7429219" y="3588011"/>
            <a:ext cx="2340338" cy="172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7 Incredible Black and White Animals – Africa&amp;#39;s Monochrome Wonders">
            <a:extLst>
              <a:ext uri="{FF2B5EF4-FFF2-40B4-BE49-F238E27FC236}">
                <a16:creationId xmlns:a16="http://schemas.microsoft.com/office/drawing/2014/main" id="{2401D529-242D-F94F-9363-E42119A0B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88" y="4568475"/>
            <a:ext cx="2831519" cy="189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nimal posters online - Leopard in black and white - Posterstore.com">
            <a:extLst>
              <a:ext uri="{FF2B5EF4-FFF2-40B4-BE49-F238E27FC236}">
                <a16:creationId xmlns:a16="http://schemas.microsoft.com/office/drawing/2014/main" id="{E1DFA6EB-2B6D-994B-B04E-17C78D5DB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307" y="4568475"/>
            <a:ext cx="1421316" cy="19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063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BFE00A7-FD42-1B45-87EB-4A4832363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4517" y="643466"/>
            <a:ext cx="884296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10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62F0C-4557-1640-AD45-5E4989A13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BD990E7-4269-C642-9CD4-6AF8A653D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1827" y="-1"/>
            <a:ext cx="12393827" cy="6858001"/>
          </a:xfrm>
        </p:spPr>
      </p:pic>
      <p:pic>
        <p:nvPicPr>
          <p:cNvPr id="4098" name="Picture 2" descr="Andy Rouse - Photographer">
            <a:extLst>
              <a:ext uri="{FF2B5EF4-FFF2-40B4-BE49-F238E27FC236}">
                <a16:creationId xmlns:a16="http://schemas.microsoft.com/office/drawing/2014/main" id="{0F21F692-F446-9B45-98C6-57423060A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535" y="3490809"/>
            <a:ext cx="1659536" cy="10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ndy Rouse - Photographer">
            <a:extLst>
              <a:ext uri="{FF2B5EF4-FFF2-40B4-BE49-F238E27FC236}">
                <a16:creationId xmlns:a16="http://schemas.microsoft.com/office/drawing/2014/main" id="{929CDB7E-CE8C-174E-9B88-74F95F32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535" y="2085873"/>
            <a:ext cx="1649627" cy="10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ndy Rouse, Photographer · Flexline · Svalbard Autumn Light Special Safari  2017">
            <a:extLst>
              <a:ext uri="{FF2B5EF4-FFF2-40B4-BE49-F238E27FC236}">
                <a16:creationId xmlns:a16="http://schemas.microsoft.com/office/drawing/2014/main" id="{F896B243-D6C7-DB4B-8949-0D9943BE3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535" y="698754"/>
            <a:ext cx="1649627" cy="10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2014 Nature&amp;#39;s Best: Andy Rouse | Smithsonian Institution">
            <a:extLst>
              <a:ext uri="{FF2B5EF4-FFF2-40B4-BE49-F238E27FC236}">
                <a16:creationId xmlns:a16="http://schemas.microsoft.com/office/drawing/2014/main" id="{ABD40F53-FFBF-EF46-912F-2294B9692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535" y="4985058"/>
            <a:ext cx="1659536" cy="110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mage result for andy rouse | Wildlife photography, Big cats, Photographer">
            <a:extLst>
              <a:ext uri="{FF2B5EF4-FFF2-40B4-BE49-F238E27FC236}">
                <a16:creationId xmlns:a16="http://schemas.microsoft.com/office/drawing/2014/main" id="{B07DA53F-0871-F546-B76A-92C612702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51" y="3069868"/>
            <a:ext cx="4797023" cy="331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918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different, various, colors&#10;&#10;Description automatically generated">
            <a:extLst>
              <a:ext uri="{FF2B5EF4-FFF2-40B4-BE49-F238E27FC236}">
                <a16:creationId xmlns:a16="http://schemas.microsoft.com/office/drawing/2014/main" id="{D666A892-1174-EB4D-A113-3B06494E0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1284" y="0"/>
            <a:ext cx="9462042" cy="6900593"/>
          </a:xfrm>
        </p:spPr>
      </p:pic>
      <p:pic>
        <p:nvPicPr>
          <p:cNvPr id="5122" name="Picture 2" descr="Andy Rouse, Photographer · Flexline · Life">
            <a:extLst>
              <a:ext uri="{FF2B5EF4-FFF2-40B4-BE49-F238E27FC236}">
                <a16:creationId xmlns:a16="http://schemas.microsoft.com/office/drawing/2014/main" id="{737F7331-FC83-2141-AEC6-4447D575F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10" y="288075"/>
            <a:ext cx="2613159" cy="173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elicans with personality: the story behind Andy Rouse&amp;#39;s low-angle portraits  | Un Vaillant Martien">
            <a:extLst>
              <a:ext uri="{FF2B5EF4-FFF2-40B4-BE49-F238E27FC236}">
                <a16:creationId xmlns:a16="http://schemas.microsoft.com/office/drawing/2014/main" id="{C0664224-0710-DA42-A26E-CE4CD434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191" y="2386594"/>
            <a:ext cx="2724160" cy="181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elicans with personality: the story behind Andy Rouse&amp;#39;s low-angle portraits  | Un Vaillant Martien">
            <a:extLst>
              <a:ext uri="{FF2B5EF4-FFF2-40B4-BE49-F238E27FC236}">
                <a16:creationId xmlns:a16="http://schemas.microsoft.com/office/drawing/2014/main" id="{D9F1B849-CA49-6F4E-B14B-589D21CD6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10" y="4830309"/>
            <a:ext cx="2613159" cy="176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953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Animals Pattern Background - Free image on Pixabay">
            <a:extLst>
              <a:ext uri="{FF2B5EF4-FFF2-40B4-BE49-F238E27FC236}">
                <a16:creationId xmlns:a16="http://schemas.microsoft.com/office/drawing/2014/main" id="{A924539E-9C3B-0F4D-A35B-929AC370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674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62476F-C066-F346-9D8F-3B7A4934D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Animals Pattern Background - Free image on Pixabay">
            <a:extLst>
              <a:ext uri="{FF2B5EF4-FFF2-40B4-BE49-F238E27FC236}">
                <a16:creationId xmlns:a16="http://schemas.microsoft.com/office/drawing/2014/main" id="{3E24E720-A50A-F04B-84B7-45427F2F8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2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0B14066E-8D53-E944-9DA3-24F9D3C73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683" r="12112"/>
          <a:stretch/>
        </p:blipFill>
        <p:spPr>
          <a:xfrm>
            <a:off x="1790162" y="0"/>
            <a:ext cx="8925061" cy="7106904"/>
          </a:xfrm>
        </p:spPr>
      </p:pic>
    </p:spTree>
    <p:extLst>
      <p:ext uri="{BB962C8B-B14F-4D97-AF65-F5344CB8AC3E}">
        <p14:creationId xmlns:p14="http://schemas.microsoft.com/office/powerpoint/2010/main" val="2605718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ildlife Conservation | National Geographic Society">
            <a:extLst>
              <a:ext uri="{FF2B5EF4-FFF2-40B4-BE49-F238E27FC236}">
                <a16:creationId xmlns:a16="http://schemas.microsoft.com/office/drawing/2014/main" id="{D72F6753-EF6B-FC40-AE25-241D9CFAF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" b="1468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19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9873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C77BA7-5082-8747-A994-29754F58B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1998"/>
            <a:ext cx="6891186" cy="113573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abriola" pitchFamily="82" charset="0"/>
              </a:rPr>
              <a:t>Statement of Intent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D3373-7693-824A-9853-A89786DF3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917" y="845751"/>
            <a:ext cx="7553832" cy="5773325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GB" sz="1050" dirty="0"/>
            </a:br>
            <a:r>
              <a:rPr lang="en-GB" sz="1050" dirty="0"/>
              <a:t>For my GCSE photography project I have chosen the theme ‘animal rights’. This was an easy choice for me, as I work with animals and am a passionate animal rights activist. This gives me access to lots of photographic opportunities in relation to my theme, as well as valuable  insight to help move my ideas forward. I have always loved animals, and made a promise to myself I would always do everything I could to make this world a better place to be, to look after them, protect them and be a voice for them. Photographically speaking, animals are a popular subject. There are many sub genres within animal photography I can explore as well as looking at how to communicate a strong message. For my project, I will need to identify if I want to photograph animals, or just focus on the people that stand up for them. I don’t think it will be possible to photograph animals in this context, but I could photograph animals and try and capture their essence – who they are, and show their personalities, just like we have, and use various intentional photographic techniques to do this. On the other side of my project, I could photograph activists and maybe interview them… I could do two sets of images. I will choose 10 animal rights activists, and then use the interview significant wording to double expose over the image. This idea I will develop on. I am also interested in documentary photography, so  I would like to take photos using this style, and this would fit during various events such as protests etc. </a:t>
            </a:r>
            <a:br>
              <a:rPr lang="en-GB" sz="1050" dirty="0"/>
            </a:br>
            <a:r>
              <a:rPr lang="en-GB" sz="1050" b="1" dirty="0"/>
              <a:t>Genres I am working in:</a:t>
            </a:r>
            <a:br>
              <a:rPr lang="en-GB" sz="1050" dirty="0"/>
            </a:br>
            <a:r>
              <a:rPr lang="en-GB" sz="1050" dirty="0"/>
              <a:t>•Wildlife photography</a:t>
            </a:r>
            <a:br>
              <a:rPr lang="en-GB" sz="1050" dirty="0"/>
            </a:br>
            <a:r>
              <a:rPr lang="en-GB" sz="1050" dirty="0"/>
              <a:t>•Animal portraiture</a:t>
            </a:r>
            <a:br>
              <a:rPr lang="en-GB" sz="1050" dirty="0"/>
            </a:br>
            <a:r>
              <a:rPr lang="en-GB" sz="1050" dirty="0"/>
              <a:t>•Documentary photography</a:t>
            </a:r>
          </a:p>
          <a:p>
            <a:pPr marL="0" indent="0">
              <a:buNone/>
            </a:pPr>
            <a:r>
              <a:rPr lang="en-GB" sz="1050" b="1" dirty="0"/>
              <a:t>Camera techniques:</a:t>
            </a:r>
            <a:br>
              <a:rPr lang="en-GB" sz="1050" dirty="0"/>
            </a:br>
            <a:r>
              <a:rPr lang="en-GB" sz="1050" dirty="0"/>
              <a:t>•Depth of field and shutter speed – animal portraiture needs to be sharp and in focus but I will also add a filter to soften the image</a:t>
            </a:r>
            <a:br>
              <a:rPr lang="en-GB" sz="1050" dirty="0"/>
            </a:br>
            <a:r>
              <a:rPr lang="en-GB" sz="1050" dirty="0"/>
              <a:t>•Editing techniques – I will need to use Photoshop to experiment with image/text collage</a:t>
            </a:r>
            <a:br>
              <a:rPr lang="en-GB" sz="1050" dirty="0"/>
            </a:br>
            <a:r>
              <a:rPr lang="en-GB" sz="1050" dirty="0"/>
              <a:t>Composition techniques</a:t>
            </a:r>
            <a:br>
              <a:rPr lang="en-GB" sz="1050" dirty="0"/>
            </a:br>
            <a:r>
              <a:rPr lang="en-GB" sz="1050" dirty="0"/>
              <a:t>•I would like to use foreground/background making sure to offer a distinctive depth of field to enhance the subject</a:t>
            </a:r>
            <a:br>
              <a:rPr lang="en-GB" sz="1050" dirty="0"/>
            </a:br>
            <a:r>
              <a:rPr lang="en-GB" sz="1050" dirty="0"/>
              <a:t>•I will experiment with locations, and maybe look at using natural frames to again enhance the animal within the frame</a:t>
            </a:r>
            <a:br>
              <a:rPr lang="en-GB" sz="1050" dirty="0"/>
            </a:br>
            <a:endParaRPr lang="en-GB" sz="1050" dirty="0"/>
          </a:p>
          <a:p>
            <a:pPr marL="0" indent="0">
              <a:buNone/>
            </a:pPr>
            <a:r>
              <a:rPr lang="en-GB" sz="1050" dirty="0"/>
              <a:t>I will start by research photographers such as Sharron Lee Hart, as I like her black and white portrait approach. She uses quite odd compositions but the animals characters really stand out, and I think she achieves this by getting up close to them, without the shot turning into a close up.  I also like Nick Brandt work, its just so captivating, as he captures the animals in their own environments and communicates a sense of freedom. For my documentary photography, I am going to look at Robert Franks work, as his images are very ‘real’ and powerful.. They make me feel a sense of urgency when I view some of the protesting shots, and this is exactly what I would like my work to do.</a:t>
            </a:r>
            <a:br>
              <a:rPr lang="en-GB" sz="1050" dirty="0"/>
            </a:br>
            <a:endParaRPr lang="en-GB" sz="1050" dirty="0"/>
          </a:p>
          <a:p>
            <a:pPr marL="0" indent="0">
              <a:buNone/>
            </a:pPr>
            <a:r>
              <a:rPr lang="en-GB" sz="1050" b="1" dirty="0"/>
              <a:t>My overall aim:</a:t>
            </a:r>
            <a:br>
              <a:rPr lang="en-GB" sz="1050" b="1" dirty="0"/>
            </a:br>
            <a:r>
              <a:rPr lang="en-GB" sz="1050" dirty="0"/>
              <a:t>My aim is to raise awareness of animal rights, and to give them a voice. I will do this by photographing animals in a way that shows that they are the same as us. I will also show what  is being done, what activists spend much of there lives doing. What it looks like to be a voice for the animals. I am hoping my project will at least plant a seed and influence people to make join animal rights and be a voice for them. My overall aim is to show them as emotional and their suffering is the same as ours.</a:t>
            </a:r>
            <a:endParaRPr lang="en-US" sz="1050" dirty="0"/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Isosceles Triangle 194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6" name="Isosceles Triangle 195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45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D44B0-F5A5-4040-8AD2-55B9075E0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66A2074E-6FEF-0841-856E-1FDFEB4FB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73" y="0"/>
            <a:ext cx="11986054" cy="6837031"/>
          </a:xfrm>
        </p:spPr>
      </p:pic>
    </p:spTree>
    <p:extLst>
      <p:ext uri="{BB962C8B-B14F-4D97-AF65-F5344CB8AC3E}">
        <p14:creationId xmlns:p14="http://schemas.microsoft.com/office/powerpoint/2010/main" val="4048727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lage of a dog&#10;&#10;Description automatically generated with low confidence">
            <a:extLst>
              <a:ext uri="{FF2B5EF4-FFF2-40B4-BE49-F238E27FC236}">
                <a16:creationId xmlns:a16="http://schemas.microsoft.com/office/drawing/2014/main" id="{B43A8F42-782B-2F45-B543-11F04D49C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752"/>
            <a:ext cx="5968314" cy="6847685"/>
          </a:xfrm>
        </p:spPr>
      </p:pic>
      <p:pic>
        <p:nvPicPr>
          <p:cNvPr id="7" name="Picture 6" descr="A small animal looking at the camera&#10;&#10;Description automatically generated with low confidence">
            <a:extLst>
              <a:ext uri="{FF2B5EF4-FFF2-40B4-BE49-F238E27FC236}">
                <a16:creationId xmlns:a16="http://schemas.microsoft.com/office/drawing/2014/main" id="{8D2CA535-1477-F343-8D01-D2D5BCCF1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688" y="1376748"/>
            <a:ext cx="5551959" cy="3690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18582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4913</TotalTime>
  <Words>696</Words>
  <Application>Microsoft Macintosh PowerPoint</Application>
  <PresentationFormat>Widescreen</PresentationFormat>
  <Paragraphs>13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American Captain</vt:lpstr>
      <vt:lpstr>Arial</vt:lpstr>
      <vt:lpstr>Calibri</vt:lpstr>
      <vt:lpstr>Calibri Light</vt:lpstr>
      <vt:lpstr>Gabriola</vt:lpstr>
      <vt:lpstr>Office Theme</vt:lpstr>
      <vt:lpstr>Animals </vt:lpstr>
      <vt:lpstr>Idea board </vt:lpstr>
      <vt:lpstr>PowerPoint Presentation</vt:lpstr>
      <vt:lpstr>PowerPoint Presentation</vt:lpstr>
      <vt:lpstr>PowerPoint Presentation</vt:lpstr>
      <vt:lpstr>PowerPoint Presentation</vt:lpstr>
      <vt:lpstr>Statement of Intent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Animals </dc:title>
  <dc:creator>Abbie Woodbridge</dc:creator>
  <cp:lastModifiedBy>Abbie Woodbridge</cp:lastModifiedBy>
  <cp:revision>6</cp:revision>
  <dcterms:created xsi:type="dcterms:W3CDTF">2021-09-02T21:37:47Z</dcterms:created>
  <dcterms:modified xsi:type="dcterms:W3CDTF">2021-09-06T07:31:07Z</dcterms:modified>
</cp:coreProperties>
</file>